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2.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 id="2147483696" r:id="rId2"/>
    <p:sldMasterId id="2147483708" r:id="rId3"/>
    <p:sldMasterId id="2147483720" r:id="rId4"/>
    <p:sldMasterId id="2147483732" r:id="rId5"/>
    <p:sldMasterId id="2147483744" r:id="rId6"/>
    <p:sldMasterId id="2147483756" r:id="rId7"/>
  </p:sldMasterIdLst>
  <p:sldIdLst>
    <p:sldId id="256" r:id="rId8"/>
    <p:sldId id="270" r:id="rId9"/>
    <p:sldId id="271" r:id="rId10"/>
    <p:sldId id="269" r:id="rId11"/>
    <p:sldId id="284" r:id="rId12"/>
    <p:sldId id="285" r:id="rId13"/>
    <p:sldId id="286" r:id="rId14"/>
    <p:sldId id="287" r:id="rId15"/>
    <p:sldId id="288" r:id="rId16"/>
    <p:sldId id="289" r:id="rId17"/>
    <p:sldId id="290" r:id="rId18"/>
    <p:sldId id="291" r:id="rId19"/>
    <p:sldId id="283" r:id="rId20"/>
    <p:sldId id="272" r:id="rId21"/>
    <p:sldId id="277" r:id="rId22"/>
    <p:sldId id="276" r:id="rId23"/>
    <p:sldId id="257" r:id="rId24"/>
    <p:sldId id="260" r:id="rId25"/>
    <p:sldId id="278" r:id="rId26"/>
    <p:sldId id="263" r:id="rId27"/>
    <p:sldId id="280" r:id="rId28"/>
    <p:sldId id="264" r:id="rId29"/>
    <p:sldId id="281" r:id="rId30"/>
    <p:sldId id="266" r:id="rId31"/>
    <p:sldId id="267" r:id="rId32"/>
    <p:sldId id="282" r:id="rId33"/>
    <p:sldId id="268" r:id="rId34"/>
    <p:sldId id="292" r:id="rId35"/>
    <p:sldId id="293"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94849-DBB4-4455-B96D-D2DDF02D70D1}"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84F2DD59-ABE8-4D95-85F4-DC2DAF46A40A}">
      <dgm:prSet phldrT="[Text]" custT="1"/>
      <dgm:spPr/>
      <dgm:t>
        <a:bodyPr/>
        <a:lstStyle/>
        <a:p>
          <a:r>
            <a:rPr lang="en-US" sz="1400" dirty="0" smtClean="0"/>
            <a:t>Special Education Improvements</a:t>
          </a:r>
        </a:p>
        <a:p>
          <a:r>
            <a:rPr lang="en-US" sz="1400" dirty="0" smtClean="0"/>
            <a:t>Consistency of processes and instruction</a:t>
          </a:r>
        </a:p>
        <a:p>
          <a:r>
            <a:rPr lang="en-US" sz="1400" dirty="0" smtClean="0"/>
            <a:t>Writing teaching and learning improvements</a:t>
          </a:r>
        </a:p>
        <a:p>
          <a:r>
            <a:rPr lang="en-US" sz="1400" dirty="0" smtClean="0"/>
            <a:t>Communication improvements</a:t>
          </a:r>
        </a:p>
      </dgm:t>
    </dgm:pt>
    <dgm:pt modelId="{57F6AB58-3387-4780-8A5E-8DDE93D4F5D4}" type="parTrans" cxnId="{A110B610-CE53-4968-8B7D-0A7BD925C8F5}">
      <dgm:prSet/>
      <dgm:spPr/>
      <dgm:t>
        <a:bodyPr/>
        <a:lstStyle/>
        <a:p>
          <a:endParaRPr lang="en-US"/>
        </a:p>
      </dgm:t>
    </dgm:pt>
    <dgm:pt modelId="{F16F8974-53C6-4A3B-9C2E-12CDB9662154}" type="sibTrans" cxnId="{A110B610-CE53-4968-8B7D-0A7BD925C8F5}">
      <dgm:prSet/>
      <dgm:spPr/>
      <dgm:t>
        <a:bodyPr/>
        <a:lstStyle/>
        <a:p>
          <a:endParaRPr lang="en-US"/>
        </a:p>
      </dgm:t>
    </dgm:pt>
    <dgm:pt modelId="{5A23DD41-DE72-404D-A8C5-5F0E7AC7E603}">
      <dgm:prSet phldrT="[Text]" custT="1"/>
      <dgm:spPr/>
      <dgm:t>
        <a:bodyPr/>
        <a:lstStyle/>
        <a:p>
          <a:r>
            <a:rPr lang="en-US" sz="1400" dirty="0" smtClean="0"/>
            <a:t>Transition to Milestones</a:t>
          </a:r>
        </a:p>
        <a:p>
          <a:r>
            <a:rPr lang="en-US" sz="1400" dirty="0" smtClean="0"/>
            <a:t>Data Tracking to tailor instruction and services</a:t>
          </a:r>
        </a:p>
        <a:p>
          <a:r>
            <a:rPr lang="en-US" sz="1400" dirty="0" smtClean="0"/>
            <a:t>Teacher Leadership</a:t>
          </a:r>
        </a:p>
        <a:p>
          <a:r>
            <a:rPr lang="en-US" sz="1400" dirty="0" smtClean="0"/>
            <a:t>Technology Improvements</a:t>
          </a:r>
        </a:p>
        <a:p>
          <a:r>
            <a:rPr lang="en-US" sz="1400" dirty="0" smtClean="0"/>
            <a:t>DLI planning</a:t>
          </a:r>
        </a:p>
        <a:p>
          <a:r>
            <a:rPr lang="en-US" sz="1400" dirty="0" smtClean="0"/>
            <a:t>Math and Science improvement planning</a:t>
          </a:r>
        </a:p>
      </dgm:t>
    </dgm:pt>
    <dgm:pt modelId="{825B0CD3-A0A7-470A-997D-951A844EC984}" type="parTrans" cxnId="{246BD214-B9E2-4374-BDCE-2A7BAAC9F817}">
      <dgm:prSet/>
      <dgm:spPr/>
      <dgm:t>
        <a:bodyPr/>
        <a:lstStyle/>
        <a:p>
          <a:endParaRPr lang="en-US"/>
        </a:p>
      </dgm:t>
    </dgm:pt>
    <dgm:pt modelId="{1DE0474A-8A2C-4A0F-81B7-721D38561D18}" type="sibTrans" cxnId="{246BD214-B9E2-4374-BDCE-2A7BAAC9F817}">
      <dgm:prSet/>
      <dgm:spPr/>
      <dgm:t>
        <a:bodyPr/>
        <a:lstStyle/>
        <a:p>
          <a:endParaRPr lang="en-US"/>
        </a:p>
      </dgm:t>
    </dgm:pt>
    <dgm:pt modelId="{0D7332DC-2D3F-4DB1-9811-54820D10A8A6}">
      <dgm:prSet phldrT="[Text]" custT="1"/>
      <dgm:spPr/>
      <dgm:t>
        <a:bodyPr/>
        <a:lstStyle/>
        <a:p>
          <a:r>
            <a:rPr lang="en-US" sz="1400" dirty="0" smtClean="0"/>
            <a:t>IB Action Plan and Improvement</a:t>
          </a:r>
        </a:p>
        <a:p>
          <a:r>
            <a:rPr lang="en-US" sz="1400" dirty="0" smtClean="0"/>
            <a:t>International Travelers</a:t>
          </a:r>
        </a:p>
        <a:p>
          <a:r>
            <a:rPr lang="en-US" sz="1400" dirty="0" smtClean="0"/>
            <a:t>In School Targeted Tutoring</a:t>
          </a:r>
        </a:p>
        <a:p>
          <a:r>
            <a:rPr lang="en-US" sz="1400" dirty="0" smtClean="0"/>
            <a:t>School Wide Culture </a:t>
          </a:r>
        </a:p>
        <a:p>
          <a:r>
            <a:rPr lang="en-US" sz="1400" dirty="0" smtClean="0"/>
            <a:t>Math Teaching and Learning Improvement</a:t>
          </a:r>
        </a:p>
        <a:p>
          <a:r>
            <a:rPr lang="en-US" sz="1400" dirty="0" smtClean="0"/>
            <a:t>Science Teaching and Learning Improvement</a:t>
          </a:r>
        </a:p>
        <a:p>
          <a:r>
            <a:rPr lang="en-US" sz="1400" dirty="0" smtClean="0"/>
            <a:t>DLI Implementation</a:t>
          </a:r>
        </a:p>
        <a:p>
          <a:endParaRPr lang="en-US" sz="1400" dirty="0" smtClean="0"/>
        </a:p>
        <a:p>
          <a:endParaRPr lang="en-US" sz="1400" dirty="0"/>
        </a:p>
      </dgm:t>
    </dgm:pt>
    <dgm:pt modelId="{C6B89B16-0F92-4512-8B49-97F87F6201AF}" type="parTrans" cxnId="{FC4BD014-429F-40E5-B897-C91DAC5C628E}">
      <dgm:prSet/>
      <dgm:spPr/>
      <dgm:t>
        <a:bodyPr/>
        <a:lstStyle/>
        <a:p>
          <a:endParaRPr lang="en-US"/>
        </a:p>
      </dgm:t>
    </dgm:pt>
    <dgm:pt modelId="{883ABE56-78CC-4DEF-8D88-FAA7C877A1E8}" type="sibTrans" cxnId="{FC4BD014-429F-40E5-B897-C91DAC5C628E}">
      <dgm:prSet/>
      <dgm:spPr/>
      <dgm:t>
        <a:bodyPr/>
        <a:lstStyle/>
        <a:p>
          <a:endParaRPr lang="en-US"/>
        </a:p>
      </dgm:t>
    </dgm:pt>
    <dgm:pt modelId="{B7708E41-66F4-42A3-9AB6-C0CE5738CD5E}" type="pres">
      <dgm:prSet presAssocID="{89894849-DBB4-4455-B96D-D2DDF02D70D1}" presName="rootnode" presStyleCnt="0">
        <dgm:presLayoutVars>
          <dgm:chMax/>
          <dgm:chPref/>
          <dgm:dir/>
          <dgm:animLvl val="lvl"/>
        </dgm:presLayoutVars>
      </dgm:prSet>
      <dgm:spPr/>
      <dgm:t>
        <a:bodyPr/>
        <a:lstStyle/>
        <a:p>
          <a:endParaRPr lang="en-US"/>
        </a:p>
      </dgm:t>
    </dgm:pt>
    <dgm:pt modelId="{A0005D0F-AADD-4855-9098-F00797E02EF8}" type="pres">
      <dgm:prSet presAssocID="{84F2DD59-ABE8-4D95-85F4-DC2DAF46A40A}" presName="composite" presStyleCnt="0"/>
      <dgm:spPr/>
    </dgm:pt>
    <dgm:pt modelId="{62481571-FDBB-42FE-9D87-F5AEC883AD4E}" type="pres">
      <dgm:prSet presAssocID="{84F2DD59-ABE8-4D95-85F4-DC2DAF46A40A}" presName="LShape" presStyleLbl="alignNode1" presStyleIdx="0" presStyleCnt="5"/>
      <dgm:spPr/>
    </dgm:pt>
    <dgm:pt modelId="{70EF756C-779D-44A2-B5E7-2A062A556DCB}" type="pres">
      <dgm:prSet presAssocID="{84F2DD59-ABE8-4D95-85F4-DC2DAF46A40A}" presName="ParentText" presStyleLbl="revTx" presStyleIdx="0" presStyleCnt="3">
        <dgm:presLayoutVars>
          <dgm:chMax val="0"/>
          <dgm:chPref val="0"/>
          <dgm:bulletEnabled val="1"/>
        </dgm:presLayoutVars>
      </dgm:prSet>
      <dgm:spPr/>
      <dgm:t>
        <a:bodyPr/>
        <a:lstStyle/>
        <a:p>
          <a:endParaRPr lang="en-US"/>
        </a:p>
      </dgm:t>
    </dgm:pt>
    <dgm:pt modelId="{2F262856-0961-4F6E-8244-9FD241B1F5A4}" type="pres">
      <dgm:prSet presAssocID="{84F2DD59-ABE8-4D95-85F4-DC2DAF46A40A}" presName="Triangle" presStyleLbl="alignNode1" presStyleIdx="1" presStyleCnt="5"/>
      <dgm:spPr/>
    </dgm:pt>
    <dgm:pt modelId="{6F0F2D89-8C0A-4DB4-8D5B-8E0F0CB4417D}" type="pres">
      <dgm:prSet presAssocID="{F16F8974-53C6-4A3B-9C2E-12CDB9662154}" presName="sibTrans" presStyleCnt="0"/>
      <dgm:spPr/>
    </dgm:pt>
    <dgm:pt modelId="{8FAB7DDB-C672-4F53-A30F-4A840E24C0AA}" type="pres">
      <dgm:prSet presAssocID="{F16F8974-53C6-4A3B-9C2E-12CDB9662154}" presName="space" presStyleCnt="0"/>
      <dgm:spPr/>
    </dgm:pt>
    <dgm:pt modelId="{D6E6BDD9-95B0-470F-90C0-D97664222B00}" type="pres">
      <dgm:prSet presAssocID="{5A23DD41-DE72-404D-A8C5-5F0E7AC7E603}" presName="composite" presStyleCnt="0"/>
      <dgm:spPr/>
    </dgm:pt>
    <dgm:pt modelId="{86939864-CA48-4E0A-A86D-709CDAFAF4DC}" type="pres">
      <dgm:prSet presAssocID="{5A23DD41-DE72-404D-A8C5-5F0E7AC7E603}" presName="LShape" presStyleLbl="alignNode1" presStyleIdx="2" presStyleCnt="5"/>
      <dgm:spPr/>
    </dgm:pt>
    <dgm:pt modelId="{A5B99C44-0D53-4F9E-8672-75C7C6B1789D}" type="pres">
      <dgm:prSet presAssocID="{5A23DD41-DE72-404D-A8C5-5F0E7AC7E603}" presName="ParentText" presStyleLbl="revTx" presStyleIdx="1" presStyleCnt="3">
        <dgm:presLayoutVars>
          <dgm:chMax val="0"/>
          <dgm:chPref val="0"/>
          <dgm:bulletEnabled val="1"/>
        </dgm:presLayoutVars>
      </dgm:prSet>
      <dgm:spPr/>
      <dgm:t>
        <a:bodyPr/>
        <a:lstStyle/>
        <a:p>
          <a:endParaRPr lang="en-US"/>
        </a:p>
      </dgm:t>
    </dgm:pt>
    <dgm:pt modelId="{30C6C9DB-4E1B-4ECF-A6C0-5B895EF73D75}" type="pres">
      <dgm:prSet presAssocID="{5A23DD41-DE72-404D-A8C5-5F0E7AC7E603}" presName="Triangle" presStyleLbl="alignNode1" presStyleIdx="3" presStyleCnt="5"/>
      <dgm:spPr/>
    </dgm:pt>
    <dgm:pt modelId="{1A7FE67A-D51B-40C9-8D63-5292EE69CA6A}" type="pres">
      <dgm:prSet presAssocID="{1DE0474A-8A2C-4A0F-81B7-721D38561D18}" presName="sibTrans" presStyleCnt="0"/>
      <dgm:spPr/>
    </dgm:pt>
    <dgm:pt modelId="{E53C08A9-F98B-4510-8754-6AE5221410B4}" type="pres">
      <dgm:prSet presAssocID="{1DE0474A-8A2C-4A0F-81B7-721D38561D18}" presName="space" presStyleCnt="0"/>
      <dgm:spPr/>
    </dgm:pt>
    <dgm:pt modelId="{2B848EA8-64B9-49A3-8A3C-3B0336602CA5}" type="pres">
      <dgm:prSet presAssocID="{0D7332DC-2D3F-4DB1-9811-54820D10A8A6}" presName="composite" presStyleCnt="0"/>
      <dgm:spPr/>
    </dgm:pt>
    <dgm:pt modelId="{6964487D-2268-4EB2-AF70-83D40B55C501}" type="pres">
      <dgm:prSet presAssocID="{0D7332DC-2D3F-4DB1-9811-54820D10A8A6}" presName="LShape" presStyleLbl="alignNode1" presStyleIdx="4" presStyleCnt="5"/>
      <dgm:spPr/>
    </dgm:pt>
    <dgm:pt modelId="{8858FF06-9458-4AFD-AC0B-8CA122ACA48A}" type="pres">
      <dgm:prSet presAssocID="{0D7332DC-2D3F-4DB1-9811-54820D10A8A6}" presName="ParentText" presStyleLbl="revTx" presStyleIdx="2" presStyleCnt="3" custScaleY="106346" custLinFactNeighborX="307" custLinFactNeighborY="2802">
        <dgm:presLayoutVars>
          <dgm:chMax val="0"/>
          <dgm:chPref val="0"/>
          <dgm:bulletEnabled val="1"/>
        </dgm:presLayoutVars>
      </dgm:prSet>
      <dgm:spPr/>
      <dgm:t>
        <a:bodyPr/>
        <a:lstStyle/>
        <a:p>
          <a:endParaRPr lang="en-US"/>
        </a:p>
      </dgm:t>
    </dgm:pt>
  </dgm:ptLst>
  <dgm:cxnLst>
    <dgm:cxn modelId="{48C7C1D4-CAE3-42D8-AE9A-75A8BC96CFFB}" type="presOf" srcId="{0D7332DC-2D3F-4DB1-9811-54820D10A8A6}" destId="{8858FF06-9458-4AFD-AC0B-8CA122ACA48A}" srcOrd="0" destOrd="0" presId="urn:microsoft.com/office/officeart/2009/3/layout/StepUpProcess"/>
    <dgm:cxn modelId="{F195FCD8-063B-4E8C-8772-8E3B58AB6199}" type="presOf" srcId="{84F2DD59-ABE8-4D95-85F4-DC2DAF46A40A}" destId="{70EF756C-779D-44A2-B5E7-2A062A556DCB}" srcOrd="0" destOrd="0" presId="urn:microsoft.com/office/officeart/2009/3/layout/StepUpProcess"/>
    <dgm:cxn modelId="{A110B610-CE53-4968-8B7D-0A7BD925C8F5}" srcId="{89894849-DBB4-4455-B96D-D2DDF02D70D1}" destId="{84F2DD59-ABE8-4D95-85F4-DC2DAF46A40A}" srcOrd="0" destOrd="0" parTransId="{57F6AB58-3387-4780-8A5E-8DDE93D4F5D4}" sibTransId="{F16F8974-53C6-4A3B-9C2E-12CDB9662154}"/>
    <dgm:cxn modelId="{FC4BD014-429F-40E5-B897-C91DAC5C628E}" srcId="{89894849-DBB4-4455-B96D-D2DDF02D70D1}" destId="{0D7332DC-2D3F-4DB1-9811-54820D10A8A6}" srcOrd="2" destOrd="0" parTransId="{C6B89B16-0F92-4512-8B49-97F87F6201AF}" sibTransId="{883ABE56-78CC-4DEF-8D88-FAA7C877A1E8}"/>
    <dgm:cxn modelId="{46F738EF-976B-4286-B146-CC90EEE93F9B}" type="presOf" srcId="{89894849-DBB4-4455-B96D-D2DDF02D70D1}" destId="{B7708E41-66F4-42A3-9AB6-C0CE5738CD5E}" srcOrd="0" destOrd="0" presId="urn:microsoft.com/office/officeart/2009/3/layout/StepUpProcess"/>
    <dgm:cxn modelId="{E010188B-0818-4856-AC67-A8106A48DCCE}" type="presOf" srcId="{5A23DD41-DE72-404D-A8C5-5F0E7AC7E603}" destId="{A5B99C44-0D53-4F9E-8672-75C7C6B1789D}" srcOrd="0" destOrd="0" presId="urn:microsoft.com/office/officeart/2009/3/layout/StepUpProcess"/>
    <dgm:cxn modelId="{246BD214-B9E2-4374-BDCE-2A7BAAC9F817}" srcId="{89894849-DBB4-4455-B96D-D2DDF02D70D1}" destId="{5A23DD41-DE72-404D-A8C5-5F0E7AC7E603}" srcOrd="1" destOrd="0" parTransId="{825B0CD3-A0A7-470A-997D-951A844EC984}" sibTransId="{1DE0474A-8A2C-4A0F-81B7-721D38561D18}"/>
    <dgm:cxn modelId="{2C5BE7D1-EFA5-4F14-96FE-66B4DCC6BD5F}" type="presParOf" srcId="{B7708E41-66F4-42A3-9AB6-C0CE5738CD5E}" destId="{A0005D0F-AADD-4855-9098-F00797E02EF8}" srcOrd="0" destOrd="0" presId="urn:microsoft.com/office/officeart/2009/3/layout/StepUpProcess"/>
    <dgm:cxn modelId="{D6EEF076-F9C1-47B6-B9C4-45CBC6E8FAC8}" type="presParOf" srcId="{A0005D0F-AADD-4855-9098-F00797E02EF8}" destId="{62481571-FDBB-42FE-9D87-F5AEC883AD4E}" srcOrd="0" destOrd="0" presId="urn:microsoft.com/office/officeart/2009/3/layout/StepUpProcess"/>
    <dgm:cxn modelId="{147061F4-AF06-4FCE-830B-BCC76F436D71}" type="presParOf" srcId="{A0005D0F-AADD-4855-9098-F00797E02EF8}" destId="{70EF756C-779D-44A2-B5E7-2A062A556DCB}" srcOrd="1" destOrd="0" presId="urn:microsoft.com/office/officeart/2009/3/layout/StepUpProcess"/>
    <dgm:cxn modelId="{5350C30A-4602-4B42-AC67-8400AC0FE508}" type="presParOf" srcId="{A0005D0F-AADD-4855-9098-F00797E02EF8}" destId="{2F262856-0961-4F6E-8244-9FD241B1F5A4}" srcOrd="2" destOrd="0" presId="urn:microsoft.com/office/officeart/2009/3/layout/StepUpProcess"/>
    <dgm:cxn modelId="{4C753569-3282-4F42-BABF-0C1122068549}" type="presParOf" srcId="{B7708E41-66F4-42A3-9AB6-C0CE5738CD5E}" destId="{6F0F2D89-8C0A-4DB4-8D5B-8E0F0CB4417D}" srcOrd="1" destOrd="0" presId="urn:microsoft.com/office/officeart/2009/3/layout/StepUpProcess"/>
    <dgm:cxn modelId="{16255DCA-2D91-488E-9114-3C27ED3A3A9C}" type="presParOf" srcId="{6F0F2D89-8C0A-4DB4-8D5B-8E0F0CB4417D}" destId="{8FAB7DDB-C672-4F53-A30F-4A840E24C0AA}" srcOrd="0" destOrd="0" presId="urn:microsoft.com/office/officeart/2009/3/layout/StepUpProcess"/>
    <dgm:cxn modelId="{D737C015-102C-43EE-889D-C5BF0CF8BB1A}" type="presParOf" srcId="{B7708E41-66F4-42A3-9AB6-C0CE5738CD5E}" destId="{D6E6BDD9-95B0-470F-90C0-D97664222B00}" srcOrd="2" destOrd="0" presId="urn:microsoft.com/office/officeart/2009/3/layout/StepUpProcess"/>
    <dgm:cxn modelId="{5113B6CF-2023-42D7-95F5-D0F54B9D1615}" type="presParOf" srcId="{D6E6BDD9-95B0-470F-90C0-D97664222B00}" destId="{86939864-CA48-4E0A-A86D-709CDAFAF4DC}" srcOrd="0" destOrd="0" presId="urn:microsoft.com/office/officeart/2009/3/layout/StepUpProcess"/>
    <dgm:cxn modelId="{8A8CBC9A-3110-444C-AAF5-D7E609CC7D31}" type="presParOf" srcId="{D6E6BDD9-95B0-470F-90C0-D97664222B00}" destId="{A5B99C44-0D53-4F9E-8672-75C7C6B1789D}" srcOrd="1" destOrd="0" presId="urn:microsoft.com/office/officeart/2009/3/layout/StepUpProcess"/>
    <dgm:cxn modelId="{9C69D228-80CC-4B20-907A-5D6CA0352E37}" type="presParOf" srcId="{D6E6BDD9-95B0-470F-90C0-D97664222B00}" destId="{30C6C9DB-4E1B-4ECF-A6C0-5B895EF73D75}" srcOrd="2" destOrd="0" presId="urn:microsoft.com/office/officeart/2009/3/layout/StepUpProcess"/>
    <dgm:cxn modelId="{C6FFBBE1-EA8E-430C-B26E-597103A68219}" type="presParOf" srcId="{B7708E41-66F4-42A3-9AB6-C0CE5738CD5E}" destId="{1A7FE67A-D51B-40C9-8D63-5292EE69CA6A}" srcOrd="3" destOrd="0" presId="urn:microsoft.com/office/officeart/2009/3/layout/StepUpProcess"/>
    <dgm:cxn modelId="{911C4E6A-3B64-49B3-81EE-65EDB61C5CC9}" type="presParOf" srcId="{1A7FE67A-D51B-40C9-8D63-5292EE69CA6A}" destId="{E53C08A9-F98B-4510-8754-6AE5221410B4}" srcOrd="0" destOrd="0" presId="urn:microsoft.com/office/officeart/2009/3/layout/StepUpProcess"/>
    <dgm:cxn modelId="{91184127-F559-4646-89E6-A703138AE1B7}" type="presParOf" srcId="{B7708E41-66F4-42A3-9AB6-C0CE5738CD5E}" destId="{2B848EA8-64B9-49A3-8A3C-3B0336602CA5}" srcOrd="4" destOrd="0" presId="urn:microsoft.com/office/officeart/2009/3/layout/StepUpProcess"/>
    <dgm:cxn modelId="{6F3B8962-FD3D-4814-88CB-9380B836401D}" type="presParOf" srcId="{2B848EA8-64B9-49A3-8A3C-3B0336602CA5}" destId="{6964487D-2268-4EB2-AF70-83D40B55C501}" srcOrd="0" destOrd="0" presId="urn:microsoft.com/office/officeart/2009/3/layout/StepUpProcess"/>
    <dgm:cxn modelId="{5BFD78EA-6C6C-4FF4-BC99-6C625AF3A019}" type="presParOf" srcId="{2B848EA8-64B9-49A3-8A3C-3B0336602CA5}" destId="{8858FF06-9458-4AFD-AC0B-8CA122ACA48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3C2C4ECF-AE19-4861-B678-7BD02C9A462A}" srcId="{07804FD5-F35F-4205-A283-EBFA3FC24140}" destId="{DFD1D7D6-DE33-4881-850D-613BA3B2E096}" srcOrd="1" destOrd="0" parTransId="{A8F26499-8AFE-440C-BDC3-F22B54948897}" sibTransId="{DCA006C4-ADFD-46A3-B01A-C4637841A35E}"/>
    <dgm:cxn modelId="{785FF9E2-D450-471E-8DE0-7D82ADAB9A39}" srcId="{07804FD5-F35F-4205-A283-EBFA3FC24140}" destId="{32C0DB6B-79BF-4A1D-A744-A4B259ABF27C}" srcOrd="2" destOrd="0" parTransId="{C2BD0585-A9AF-45A1-876E-DF4357F3E392}" sibTransId="{9AA769B6-95D5-4D33-9316-F578F2BE3DF1}"/>
    <dgm:cxn modelId="{6D386F21-C426-429D-8628-52BEFC213DA5}" type="presOf" srcId="{392974B9-796B-4360-A708-662D9106435B}" destId="{C7B210AE-8D94-4CFA-AE58-1157B899E4BF}" srcOrd="1" destOrd="0" presId="urn:microsoft.com/office/officeart/2005/8/layout/lProcess2"/>
    <dgm:cxn modelId="{1DE2F4DD-808D-41ED-B383-A84FE29E2B01}" type="presOf" srcId="{AF9E0137-A1B0-48F0-903B-A970DB583D78}" destId="{24090052-BD5B-4607-A45E-A4FC6737B861}" srcOrd="0" destOrd="0" presId="urn:microsoft.com/office/officeart/2005/8/layout/lProcess2"/>
    <dgm:cxn modelId="{52A4FFCC-E705-4925-AD86-8DBDB2C3C44C}" type="presOf" srcId="{07804FD5-F35F-4205-A283-EBFA3FC24140}" destId="{49FBBB4A-A80D-42D4-9405-22BE47A1B6CA}" srcOrd="0" destOrd="0" presId="urn:microsoft.com/office/officeart/2005/8/layout/lProcess2"/>
    <dgm:cxn modelId="{A49E32EC-5AEE-4E60-BF91-66F7E9D75786}" type="presOf" srcId="{DFD1D7D6-DE33-4881-850D-613BA3B2E096}" destId="{30D0924C-64DD-4188-80C9-EC9B45213658}" srcOrd="0" destOrd="0" presId="urn:microsoft.com/office/officeart/2005/8/layout/lProcess2"/>
    <dgm:cxn modelId="{30140D62-51A7-4D90-9596-09B637E61948}" srcId="{32C0DB6B-79BF-4A1D-A744-A4B259ABF27C}" destId="{9D0B720A-6F85-430D-B9E6-E418480EA6E4}" srcOrd="0" destOrd="0" parTransId="{B0BA7C95-7BAA-4EF4-8870-1D023198716C}" sibTransId="{992EDA5F-62F0-4196-A684-CCBCFE8B8073}"/>
    <dgm:cxn modelId="{167CD126-CF6B-44D8-B44E-FF1A402AAE70}" srcId="{392974B9-796B-4360-A708-662D9106435B}" destId="{AF9E0137-A1B0-48F0-903B-A970DB583D78}" srcOrd="1" destOrd="0" parTransId="{36BFBD4D-77BF-4C74-BA15-486006BDFACB}" sibTransId="{CAD9AA8C-28C3-4C75-915A-2C81E00D089A}"/>
    <dgm:cxn modelId="{48DA2808-20D2-4622-8046-FBC6A0884D76}" type="presOf" srcId="{855B9C7C-A383-4127-A774-2DB9C9024964}" destId="{43F849EA-95BD-4BB9-ABC3-4791A20B7870}" srcOrd="0" destOrd="0" presId="urn:microsoft.com/office/officeart/2005/8/layout/lProcess2"/>
    <dgm:cxn modelId="{5E83B183-6B31-4B49-904B-04FB847E63BC}" srcId="{32C0DB6B-79BF-4A1D-A744-A4B259ABF27C}" destId="{EDD09EA5-E2F4-492A-8BCE-E9F186667DB1}" srcOrd="1" destOrd="0" parTransId="{9F68E150-1B67-4796-A173-AD6E4FAF8DA3}" sibTransId="{5091D427-CFA4-498A-8E9A-EECE19372D14}"/>
    <dgm:cxn modelId="{6C629CFD-7A2D-40D0-ABEA-12A8A2EBBB66}" srcId="{DFD1D7D6-DE33-4881-850D-613BA3B2E096}" destId="{AA9E3144-02AC-41DD-A81A-4BA0F5F85765}" srcOrd="0" destOrd="0" parTransId="{F576BF06-67BB-461B-B250-468A24247A8A}" sibTransId="{0D5DD38D-2A59-46B3-B5B1-45E7E9C3FBA3}"/>
    <dgm:cxn modelId="{0D55BE9A-A583-409B-9439-3CD01386F3B5}" type="presOf" srcId="{392974B9-796B-4360-A708-662D9106435B}" destId="{69C54668-7330-407A-ADBE-0AC6F750F315}" srcOrd="0" destOrd="0" presId="urn:microsoft.com/office/officeart/2005/8/layout/lProcess2"/>
    <dgm:cxn modelId="{3F1443FD-124D-4BD6-8107-39A7F0B6B696}" type="presOf" srcId="{32C0DB6B-79BF-4A1D-A744-A4B259ABF27C}" destId="{4504B28C-21A7-4F55-AA5C-A161D6B6AAF9}" srcOrd="1" destOrd="0" presId="urn:microsoft.com/office/officeart/2005/8/layout/lProcess2"/>
    <dgm:cxn modelId="{133BD990-68DF-4BF5-87F6-7873DFBA6563}" type="presOf" srcId="{EDD09EA5-E2F4-492A-8BCE-E9F186667DB1}" destId="{3396AB51-CD96-4DF2-8038-E9FAEB5118A6}" srcOrd="0" destOrd="0" presId="urn:microsoft.com/office/officeart/2005/8/layout/lProcess2"/>
    <dgm:cxn modelId="{35BD3796-1B2F-4036-B652-C5A4E24968C6}" type="presOf" srcId="{9D0B720A-6F85-430D-B9E6-E418480EA6E4}" destId="{757F9CA2-D2B0-435F-97B0-378FF03C893B}" srcOrd="0"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ED4E31E5-4A09-4D00-912C-EF5FDE521B3F}" srcId="{392974B9-796B-4360-A708-662D9106435B}" destId="{855B9C7C-A383-4127-A774-2DB9C9024964}" srcOrd="0" destOrd="0" parTransId="{1699786E-0398-49FD-85BE-36F7D1D2748B}" sibTransId="{A3F1A181-3056-4C6F-9949-7A33AE55DD20}"/>
    <dgm:cxn modelId="{9BAE7D98-714E-4477-803D-5A8A5EBD3A62}" type="presOf" srcId="{DFD1D7D6-DE33-4881-850D-613BA3B2E096}" destId="{3F6E80A5-B03F-44E5-8A1B-2AFD56CCA494}" srcOrd="1" destOrd="0" presId="urn:microsoft.com/office/officeart/2005/8/layout/lProcess2"/>
    <dgm:cxn modelId="{BE920258-73E2-4E66-BAD2-BA1648047BF6}" type="presOf" srcId="{13530A1D-AAC2-42F2-8BDF-B581448B92BF}" destId="{40156B41-ECB6-48BC-9573-91AAAC597FFF}" srcOrd="0" destOrd="0" presId="urn:microsoft.com/office/officeart/2005/8/layout/lProcess2"/>
    <dgm:cxn modelId="{CEE5D5CE-1B9E-4FE3-A488-8D82F3CC0C71}" type="presOf" srcId="{32C0DB6B-79BF-4A1D-A744-A4B259ABF27C}" destId="{6A46A961-4DF1-412A-9254-4DE8B432FEC6}" srcOrd="0" destOrd="0" presId="urn:microsoft.com/office/officeart/2005/8/layout/lProcess2"/>
    <dgm:cxn modelId="{CDCBC997-09B0-458A-99E0-4C9F503AC1B4}" type="presOf" srcId="{AA9E3144-02AC-41DD-A81A-4BA0F5F85765}" destId="{49101EA6-4359-4E11-B978-7517DD378F4C}" srcOrd="0" destOrd="0" presId="urn:microsoft.com/office/officeart/2005/8/layout/lProcess2"/>
    <dgm:cxn modelId="{155CAE6F-953C-491E-9F9B-B69DD016F66B}" srcId="{07804FD5-F35F-4205-A283-EBFA3FC24140}" destId="{392974B9-796B-4360-A708-662D9106435B}" srcOrd="0" destOrd="0" parTransId="{DF53509A-FF57-42D2-99FD-01D241324AD5}" sibTransId="{E62BC6DF-6832-48A2-8D15-2BA7974C5487}"/>
    <dgm:cxn modelId="{E91FFE43-9DF9-46AB-B015-AB425DF2C0F1}" type="presParOf" srcId="{49FBBB4A-A80D-42D4-9405-22BE47A1B6CA}" destId="{98B31279-6FB8-4F08-82A5-94F319EBBC18}" srcOrd="0" destOrd="0" presId="urn:microsoft.com/office/officeart/2005/8/layout/lProcess2"/>
    <dgm:cxn modelId="{A90F7F4E-8EC3-4BE8-9EE8-5F5B43AA60E6}" type="presParOf" srcId="{98B31279-6FB8-4F08-82A5-94F319EBBC18}" destId="{69C54668-7330-407A-ADBE-0AC6F750F315}" srcOrd="0" destOrd="0" presId="urn:microsoft.com/office/officeart/2005/8/layout/lProcess2"/>
    <dgm:cxn modelId="{060FA47C-66C5-40D2-9897-0F1E63824C18}" type="presParOf" srcId="{98B31279-6FB8-4F08-82A5-94F319EBBC18}" destId="{C7B210AE-8D94-4CFA-AE58-1157B899E4BF}" srcOrd="1" destOrd="0" presId="urn:microsoft.com/office/officeart/2005/8/layout/lProcess2"/>
    <dgm:cxn modelId="{444840D1-5A6E-4F0C-927A-ABFBAE0D5791}" type="presParOf" srcId="{98B31279-6FB8-4F08-82A5-94F319EBBC18}" destId="{A3A776F6-ED41-4373-A0AA-FC6EE4406E5C}" srcOrd="2" destOrd="0" presId="urn:microsoft.com/office/officeart/2005/8/layout/lProcess2"/>
    <dgm:cxn modelId="{BA8F1AC7-D271-495A-BA47-C02C1A61EC96}" type="presParOf" srcId="{A3A776F6-ED41-4373-A0AA-FC6EE4406E5C}" destId="{E9792FD8-A55D-4CC0-B434-7796794146A8}" srcOrd="0" destOrd="0" presId="urn:microsoft.com/office/officeart/2005/8/layout/lProcess2"/>
    <dgm:cxn modelId="{A3E10EFA-A028-4AD4-ADDC-5F6F76EB9795}" type="presParOf" srcId="{E9792FD8-A55D-4CC0-B434-7796794146A8}" destId="{43F849EA-95BD-4BB9-ABC3-4791A20B7870}" srcOrd="0" destOrd="0" presId="urn:microsoft.com/office/officeart/2005/8/layout/lProcess2"/>
    <dgm:cxn modelId="{906E40A8-C2F2-49D6-BE17-E39A0FCB5A1E}" type="presParOf" srcId="{E9792FD8-A55D-4CC0-B434-7796794146A8}" destId="{D8FA8EA8-04E0-4DD8-8C4B-665764529D2E}" srcOrd="1" destOrd="0" presId="urn:microsoft.com/office/officeart/2005/8/layout/lProcess2"/>
    <dgm:cxn modelId="{25F86099-D011-4865-9DEB-3C64897A9F75}" type="presParOf" srcId="{E9792FD8-A55D-4CC0-B434-7796794146A8}" destId="{24090052-BD5B-4607-A45E-A4FC6737B861}" srcOrd="2" destOrd="0" presId="urn:microsoft.com/office/officeart/2005/8/layout/lProcess2"/>
    <dgm:cxn modelId="{66A70CAF-2E2A-49EE-A8BB-381F18DB4BDF}" type="presParOf" srcId="{49FBBB4A-A80D-42D4-9405-22BE47A1B6CA}" destId="{C006A2C3-A8C2-4F5B-BC1D-104767914ADD}" srcOrd="1" destOrd="0" presId="urn:microsoft.com/office/officeart/2005/8/layout/lProcess2"/>
    <dgm:cxn modelId="{927D5E8F-B7BE-424C-99F9-2ED6002ECE64}" type="presParOf" srcId="{49FBBB4A-A80D-42D4-9405-22BE47A1B6CA}" destId="{0641B0E0-FC68-4683-BC36-9610153FAE7B}" srcOrd="2" destOrd="0" presId="urn:microsoft.com/office/officeart/2005/8/layout/lProcess2"/>
    <dgm:cxn modelId="{B574824C-DC81-440B-B608-6A5D724E7611}" type="presParOf" srcId="{0641B0E0-FC68-4683-BC36-9610153FAE7B}" destId="{30D0924C-64DD-4188-80C9-EC9B45213658}" srcOrd="0" destOrd="0" presId="urn:microsoft.com/office/officeart/2005/8/layout/lProcess2"/>
    <dgm:cxn modelId="{96CA13F1-13D9-44C6-83B3-B8CF622C3D4D}" type="presParOf" srcId="{0641B0E0-FC68-4683-BC36-9610153FAE7B}" destId="{3F6E80A5-B03F-44E5-8A1B-2AFD56CCA494}" srcOrd="1" destOrd="0" presId="urn:microsoft.com/office/officeart/2005/8/layout/lProcess2"/>
    <dgm:cxn modelId="{B50E5450-AA94-4176-92F4-D18F98F3E3B3}" type="presParOf" srcId="{0641B0E0-FC68-4683-BC36-9610153FAE7B}" destId="{CA0F557B-4E29-46F2-BBAA-69CCF314603C}" srcOrd="2" destOrd="0" presId="urn:microsoft.com/office/officeart/2005/8/layout/lProcess2"/>
    <dgm:cxn modelId="{0BF4340C-19F0-4BAD-BFD2-ABE38A59E9BC}" type="presParOf" srcId="{CA0F557B-4E29-46F2-BBAA-69CCF314603C}" destId="{A3A06726-8C74-4152-901A-ECF9EEBDC8F7}" srcOrd="0" destOrd="0" presId="urn:microsoft.com/office/officeart/2005/8/layout/lProcess2"/>
    <dgm:cxn modelId="{2AF6B7CB-DE3C-4710-8DED-AA703D4FA76E}" type="presParOf" srcId="{A3A06726-8C74-4152-901A-ECF9EEBDC8F7}" destId="{49101EA6-4359-4E11-B978-7517DD378F4C}" srcOrd="0" destOrd="0" presId="urn:microsoft.com/office/officeart/2005/8/layout/lProcess2"/>
    <dgm:cxn modelId="{D00D9038-A1D2-477C-AAAA-CCCC3262A7DB}" type="presParOf" srcId="{A3A06726-8C74-4152-901A-ECF9EEBDC8F7}" destId="{A6415BFD-8950-47FA-82E8-30EA54BDEF88}" srcOrd="1" destOrd="0" presId="urn:microsoft.com/office/officeart/2005/8/layout/lProcess2"/>
    <dgm:cxn modelId="{C815E354-F75D-479E-844A-EF7F0C114798}" type="presParOf" srcId="{A3A06726-8C74-4152-901A-ECF9EEBDC8F7}" destId="{40156B41-ECB6-48BC-9573-91AAAC597FFF}" srcOrd="2" destOrd="0" presId="urn:microsoft.com/office/officeart/2005/8/layout/lProcess2"/>
    <dgm:cxn modelId="{F967036B-CE95-484D-B05E-E8F64AEF95A4}" type="presParOf" srcId="{49FBBB4A-A80D-42D4-9405-22BE47A1B6CA}" destId="{729C6DC0-9C54-4708-A8A3-5B2148B85C08}" srcOrd="3" destOrd="0" presId="urn:microsoft.com/office/officeart/2005/8/layout/lProcess2"/>
    <dgm:cxn modelId="{16C9524A-FB7F-4B31-819B-C324A554F751}" type="presParOf" srcId="{49FBBB4A-A80D-42D4-9405-22BE47A1B6CA}" destId="{E0E65D55-2172-47B4-8FF2-DE4F5C833272}" srcOrd="4" destOrd="0" presId="urn:microsoft.com/office/officeart/2005/8/layout/lProcess2"/>
    <dgm:cxn modelId="{90377097-1F94-40D2-88E3-0F857062BD88}" type="presParOf" srcId="{E0E65D55-2172-47B4-8FF2-DE4F5C833272}" destId="{6A46A961-4DF1-412A-9254-4DE8B432FEC6}" srcOrd="0" destOrd="0" presId="urn:microsoft.com/office/officeart/2005/8/layout/lProcess2"/>
    <dgm:cxn modelId="{9C86A16D-161E-4B96-B197-5815F5DEF678}" type="presParOf" srcId="{E0E65D55-2172-47B4-8FF2-DE4F5C833272}" destId="{4504B28C-21A7-4F55-AA5C-A161D6B6AAF9}" srcOrd="1" destOrd="0" presId="urn:microsoft.com/office/officeart/2005/8/layout/lProcess2"/>
    <dgm:cxn modelId="{38A9BF68-5416-453B-8BAD-D7006150D16D}" type="presParOf" srcId="{E0E65D55-2172-47B4-8FF2-DE4F5C833272}" destId="{0CA64CCC-66CD-4F0A-A01B-B8B9EF8D3EC7}" srcOrd="2" destOrd="0" presId="urn:microsoft.com/office/officeart/2005/8/layout/lProcess2"/>
    <dgm:cxn modelId="{E81E425B-1969-4363-AE0C-D2A04560B959}" type="presParOf" srcId="{0CA64CCC-66CD-4F0A-A01B-B8B9EF8D3EC7}" destId="{C31E7FC6-B08A-4622-832D-779F87D98F5B}" srcOrd="0" destOrd="0" presId="urn:microsoft.com/office/officeart/2005/8/layout/lProcess2"/>
    <dgm:cxn modelId="{F9B82B1B-B39F-4C0A-989F-284BDB0D9C4F}" type="presParOf" srcId="{C31E7FC6-B08A-4622-832D-779F87D98F5B}" destId="{757F9CA2-D2B0-435F-97B0-378FF03C893B}" srcOrd="0" destOrd="0" presId="urn:microsoft.com/office/officeart/2005/8/layout/lProcess2"/>
    <dgm:cxn modelId="{C72BF76D-A9CD-4D95-B969-A585F9CB833F}" type="presParOf" srcId="{C31E7FC6-B08A-4622-832D-779F87D98F5B}" destId="{4021E429-1A92-4EBD-B110-EAAB6D6A0A4F}" srcOrd="1" destOrd="0" presId="urn:microsoft.com/office/officeart/2005/8/layout/lProcess2"/>
    <dgm:cxn modelId="{E5AA2D5C-7B26-4581-A282-DE3FB4FFA5B7}"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894849-DBB4-4455-B96D-D2DDF02D70D1}"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84F2DD59-ABE8-4D95-85F4-DC2DAF46A40A}">
      <dgm:prSet phldrT="[Text]" custT="1"/>
      <dgm:spPr/>
      <dgm:t>
        <a:bodyPr/>
        <a:lstStyle/>
        <a:p>
          <a:r>
            <a:rPr lang="en-US" sz="1400" dirty="0" smtClean="0"/>
            <a:t>IB Action Plan and Improvement</a:t>
          </a:r>
        </a:p>
        <a:p>
          <a:r>
            <a:rPr lang="en-US" sz="1400" dirty="0" smtClean="0"/>
            <a:t>International Travelers</a:t>
          </a:r>
        </a:p>
        <a:p>
          <a:r>
            <a:rPr lang="en-US" sz="1400" dirty="0" smtClean="0"/>
            <a:t>In School Targeted Tutoring</a:t>
          </a:r>
        </a:p>
        <a:p>
          <a:r>
            <a:rPr lang="en-US" sz="1400" dirty="0" smtClean="0"/>
            <a:t>Schoolwide Culture</a:t>
          </a:r>
        </a:p>
        <a:p>
          <a:r>
            <a:rPr lang="en-US" sz="1400" dirty="0" smtClean="0"/>
            <a:t>Math Teaching and Learning Improvement</a:t>
          </a:r>
        </a:p>
        <a:p>
          <a:r>
            <a:rPr lang="en-US" sz="1400" dirty="0" smtClean="0"/>
            <a:t>Science Teaching and Learning Improvement</a:t>
          </a:r>
        </a:p>
        <a:p>
          <a:r>
            <a:rPr lang="en-US" sz="1400" dirty="0" smtClean="0"/>
            <a:t>DLI Implementation</a:t>
          </a:r>
        </a:p>
        <a:p>
          <a:endParaRPr lang="en-US" sz="1400" dirty="0" smtClean="0"/>
        </a:p>
      </dgm:t>
    </dgm:pt>
    <dgm:pt modelId="{57F6AB58-3387-4780-8A5E-8DDE93D4F5D4}" type="parTrans" cxnId="{A110B610-CE53-4968-8B7D-0A7BD925C8F5}">
      <dgm:prSet/>
      <dgm:spPr/>
      <dgm:t>
        <a:bodyPr/>
        <a:lstStyle/>
        <a:p>
          <a:endParaRPr lang="en-US"/>
        </a:p>
      </dgm:t>
    </dgm:pt>
    <dgm:pt modelId="{F16F8974-53C6-4A3B-9C2E-12CDB9662154}" type="sibTrans" cxnId="{A110B610-CE53-4968-8B7D-0A7BD925C8F5}">
      <dgm:prSet/>
      <dgm:spPr/>
      <dgm:t>
        <a:bodyPr/>
        <a:lstStyle/>
        <a:p>
          <a:endParaRPr lang="en-US"/>
        </a:p>
      </dgm:t>
    </dgm:pt>
    <dgm:pt modelId="{5A23DD41-DE72-404D-A8C5-5F0E7AC7E603}">
      <dgm:prSet phldrT="[Text]" custT="1"/>
      <dgm:spPr/>
      <dgm:t>
        <a:bodyPr/>
        <a:lstStyle/>
        <a:p>
          <a:r>
            <a:rPr lang="en-US" sz="1400" dirty="0" smtClean="0"/>
            <a:t>Roll out of Collaborative Gifted Model in grade 1 and planning for Cluster/Collab in Grade 2 in 2018-2019</a:t>
          </a:r>
        </a:p>
        <a:p>
          <a:r>
            <a:rPr lang="en-US" sz="1400" dirty="0" smtClean="0"/>
            <a:t>Next steps in Math and Science improvements</a:t>
          </a:r>
        </a:p>
        <a:p>
          <a:r>
            <a:rPr lang="en-US" sz="1400" dirty="0" smtClean="0"/>
            <a:t>Refresher Reading training and implementation K-5</a:t>
          </a:r>
        </a:p>
        <a:p>
          <a:r>
            <a:rPr lang="en-US" sz="1400" dirty="0" smtClean="0"/>
            <a:t>Next phase of DLI Implementation</a:t>
          </a:r>
        </a:p>
        <a:p>
          <a:r>
            <a:rPr lang="en-US" sz="1400" dirty="0" smtClean="0"/>
            <a:t>World Language examination</a:t>
          </a:r>
        </a:p>
        <a:p>
          <a:r>
            <a:rPr lang="en-US" sz="1400" dirty="0" smtClean="0"/>
            <a:t>Next steps of Hive roll out</a:t>
          </a:r>
        </a:p>
        <a:p>
          <a:r>
            <a:rPr lang="en-US" sz="1400" dirty="0" smtClean="0"/>
            <a:t>Inclusive practices training for all staff </a:t>
          </a:r>
        </a:p>
      </dgm:t>
    </dgm:pt>
    <dgm:pt modelId="{825B0CD3-A0A7-470A-997D-951A844EC984}" type="parTrans" cxnId="{246BD214-B9E2-4374-BDCE-2A7BAAC9F817}">
      <dgm:prSet/>
      <dgm:spPr/>
      <dgm:t>
        <a:bodyPr/>
        <a:lstStyle/>
        <a:p>
          <a:endParaRPr lang="en-US"/>
        </a:p>
      </dgm:t>
    </dgm:pt>
    <dgm:pt modelId="{1DE0474A-8A2C-4A0F-81B7-721D38561D18}" type="sibTrans" cxnId="{246BD214-B9E2-4374-BDCE-2A7BAAC9F817}">
      <dgm:prSet/>
      <dgm:spPr/>
      <dgm:t>
        <a:bodyPr/>
        <a:lstStyle/>
        <a:p>
          <a:endParaRPr lang="en-US"/>
        </a:p>
      </dgm:t>
    </dgm:pt>
    <dgm:pt modelId="{0D7332DC-2D3F-4DB1-9811-54820D10A8A6}">
      <dgm:prSet phldrT="[Text]" custT="1"/>
      <dgm:spPr/>
      <dgm:t>
        <a:bodyPr/>
        <a:lstStyle/>
        <a:p>
          <a:endParaRPr lang="en-US" sz="1400" dirty="0" smtClean="0"/>
        </a:p>
        <a:p>
          <a:endParaRPr lang="en-US" sz="1400" dirty="0"/>
        </a:p>
      </dgm:t>
    </dgm:pt>
    <dgm:pt modelId="{C6B89B16-0F92-4512-8B49-97F87F6201AF}" type="parTrans" cxnId="{FC4BD014-429F-40E5-B897-C91DAC5C628E}">
      <dgm:prSet/>
      <dgm:spPr/>
      <dgm:t>
        <a:bodyPr/>
        <a:lstStyle/>
        <a:p>
          <a:endParaRPr lang="en-US"/>
        </a:p>
      </dgm:t>
    </dgm:pt>
    <dgm:pt modelId="{883ABE56-78CC-4DEF-8D88-FAA7C877A1E8}" type="sibTrans" cxnId="{FC4BD014-429F-40E5-B897-C91DAC5C628E}">
      <dgm:prSet/>
      <dgm:spPr/>
      <dgm:t>
        <a:bodyPr/>
        <a:lstStyle/>
        <a:p>
          <a:endParaRPr lang="en-US"/>
        </a:p>
      </dgm:t>
    </dgm:pt>
    <dgm:pt modelId="{B7708E41-66F4-42A3-9AB6-C0CE5738CD5E}" type="pres">
      <dgm:prSet presAssocID="{89894849-DBB4-4455-B96D-D2DDF02D70D1}" presName="rootnode" presStyleCnt="0">
        <dgm:presLayoutVars>
          <dgm:chMax/>
          <dgm:chPref/>
          <dgm:dir/>
          <dgm:animLvl val="lvl"/>
        </dgm:presLayoutVars>
      </dgm:prSet>
      <dgm:spPr/>
      <dgm:t>
        <a:bodyPr/>
        <a:lstStyle/>
        <a:p>
          <a:endParaRPr lang="en-US"/>
        </a:p>
      </dgm:t>
    </dgm:pt>
    <dgm:pt modelId="{A0005D0F-AADD-4855-9098-F00797E02EF8}" type="pres">
      <dgm:prSet presAssocID="{84F2DD59-ABE8-4D95-85F4-DC2DAF46A40A}" presName="composite" presStyleCnt="0"/>
      <dgm:spPr/>
    </dgm:pt>
    <dgm:pt modelId="{62481571-FDBB-42FE-9D87-F5AEC883AD4E}" type="pres">
      <dgm:prSet presAssocID="{84F2DD59-ABE8-4D95-85F4-DC2DAF46A40A}" presName="LShape" presStyleLbl="alignNode1" presStyleIdx="0" presStyleCnt="5"/>
      <dgm:spPr/>
    </dgm:pt>
    <dgm:pt modelId="{70EF756C-779D-44A2-B5E7-2A062A556DCB}" type="pres">
      <dgm:prSet presAssocID="{84F2DD59-ABE8-4D95-85F4-DC2DAF46A40A}" presName="ParentText" presStyleLbl="revTx" presStyleIdx="0" presStyleCnt="3">
        <dgm:presLayoutVars>
          <dgm:chMax val="0"/>
          <dgm:chPref val="0"/>
          <dgm:bulletEnabled val="1"/>
        </dgm:presLayoutVars>
      </dgm:prSet>
      <dgm:spPr/>
      <dgm:t>
        <a:bodyPr/>
        <a:lstStyle/>
        <a:p>
          <a:endParaRPr lang="en-US"/>
        </a:p>
      </dgm:t>
    </dgm:pt>
    <dgm:pt modelId="{2F262856-0961-4F6E-8244-9FD241B1F5A4}" type="pres">
      <dgm:prSet presAssocID="{84F2DD59-ABE8-4D95-85F4-DC2DAF46A40A}" presName="Triangle" presStyleLbl="alignNode1" presStyleIdx="1" presStyleCnt="5"/>
      <dgm:spPr/>
    </dgm:pt>
    <dgm:pt modelId="{6F0F2D89-8C0A-4DB4-8D5B-8E0F0CB4417D}" type="pres">
      <dgm:prSet presAssocID="{F16F8974-53C6-4A3B-9C2E-12CDB9662154}" presName="sibTrans" presStyleCnt="0"/>
      <dgm:spPr/>
    </dgm:pt>
    <dgm:pt modelId="{8FAB7DDB-C672-4F53-A30F-4A840E24C0AA}" type="pres">
      <dgm:prSet presAssocID="{F16F8974-53C6-4A3B-9C2E-12CDB9662154}" presName="space" presStyleCnt="0"/>
      <dgm:spPr/>
    </dgm:pt>
    <dgm:pt modelId="{D6E6BDD9-95B0-470F-90C0-D97664222B00}" type="pres">
      <dgm:prSet presAssocID="{5A23DD41-DE72-404D-A8C5-5F0E7AC7E603}" presName="composite" presStyleCnt="0"/>
      <dgm:spPr/>
    </dgm:pt>
    <dgm:pt modelId="{86939864-CA48-4E0A-A86D-709CDAFAF4DC}" type="pres">
      <dgm:prSet presAssocID="{5A23DD41-DE72-404D-A8C5-5F0E7AC7E603}" presName="LShape" presStyleLbl="alignNode1" presStyleIdx="2" presStyleCnt="5"/>
      <dgm:spPr/>
    </dgm:pt>
    <dgm:pt modelId="{A5B99C44-0D53-4F9E-8672-75C7C6B1789D}" type="pres">
      <dgm:prSet presAssocID="{5A23DD41-DE72-404D-A8C5-5F0E7AC7E603}" presName="ParentText" presStyleLbl="revTx" presStyleIdx="1" presStyleCnt="3">
        <dgm:presLayoutVars>
          <dgm:chMax val="0"/>
          <dgm:chPref val="0"/>
          <dgm:bulletEnabled val="1"/>
        </dgm:presLayoutVars>
      </dgm:prSet>
      <dgm:spPr/>
      <dgm:t>
        <a:bodyPr/>
        <a:lstStyle/>
        <a:p>
          <a:endParaRPr lang="en-US"/>
        </a:p>
      </dgm:t>
    </dgm:pt>
    <dgm:pt modelId="{30C6C9DB-4E1B-4ECF-A6C0-5B895EF73D75}" type="pres">
      <dgm:prSet presAssocID="{5A23DD41-DE72-404D-A8C5-5F0E7AC7E603}" presName="Triangle" presStyleLbl="alignNode1" presStyleIdx="3" presStyleCnt="5"/>
      <dgm:spPr/>
    </dgm:pt>
    <dgm:pt modelId="{1A7FE67A-D51B-40C9-8D63-5292EE69CA6A}" type="pres">
      <dgm:prSet presAssocID="{1DE0474A-8A2C-4A0F-81B7-721D38561D18}" presName="sibTrans" presStyleCnt="0"/>
      <dgm:spPr/>
    </dgm:pt>
    <dgm:pt modelId="{E53C08A9-F98B-4510-8754-6AE5221410B4}" type="pres">
      <dgm:prSet presAssocID="{1DE0474A-8A2C-4A0F-81B7-721D38561D18}" presName="space" presStyleCnt="0"/>
      <dgm:spPr/>
    </dgm:pt>
    <dgm:pt modelId="{2B848EA8-64B9-49A3-8A3C-3B0336602CA5}" type="pres">
      <dgm:prSet presAssocID="{0D7332DC-2D3F-4DB1-9811-54820D10A8A6}" presName="composite" presStyleCnt="0"/>
      <dgm:spPr/>
    </dgm:pt>
    <dgm:pt modelId="{6964487D-2268-4EB2-AF70-83D40B55C501}" type="pres">
      <dgm:prSet presAssocID="{0D7332DC-2D3F-4DB1-9811-54820D10A8A6}" presName="LShape" presStyleLbl="alignNode1" presStyleIdx="4" presStyleCnt="5"/>
      <dgm:spPr/>
      <dgm:t>
        <a:bodyPr/>
        <a:lstStyle/>
        <a:p>
          <a:endParaRPr lang="en-US"/>
        </a:p>
      </dgm:t>
    </dgm:pt>
    <dgm:pt modelId="{8858FF06-9458-4AFD-AC0B-8CA122ACA48A}" type="pres">
      <dgm:prSet presAssocID="{0D7332DC-2D3F-4DB1-9811-54820D10A8A6}" presName="ParentText" presStyleLbl="revTx" presStyleIdx="2" presStyleCnt="3" custScaleY="106346" custLinFactNeighborX="307" custLinFactNeighborY="2802">
        <dgm:presLayoutVars>
          <dgm:chMax val="0"/>
          <dgm:chPref val="0"/>
          <dgm:bulletEnabled val="1"/>
        </dgm:presLayoutVars>
      </dgm:prSet>
      <dgm:spPr/>
      <dgm:t>
        <a:bodyPr/>
        <a:lstStyle/>
        <a:p>
          <a:endParaRPr lang="en-US"/>
        </a:p>
      </dgm:t>
    </dgm:pt>
  </dgm:ptLst>
  <dgm:cxnLst>
    <dgm:cxn modelId="{546EB2F7-BBA0-4E01-9340-6CCF2D7B3404}" type="presOf" srcId="{84F2DD59-ABE8-4D95-85F4-DC2DAF46A40A}" destId="{70EF756C-779D-44A2-B5E7-2A062A556DCB}" srcOrd="0" destOrd="0" presId="urn:microsoft.com/office/officeart/2009/3/layout/StepUpProcess"/>
    <dgm:cxn modelId="{8D70BED0-7E21-41D8-8D4B-42ED598863CE}" type="presOf" srcId="{0D7332DC-2D3F-4DB1-9811-54820D10A8A6}" destId="{8858FF06-9458-4AFD-AC0B-8CA122ACA48A}" srcOrd="0" destOrd="0" presId="urn:microsoft.com/office/officeart/2009/3/layout/StepUpProcess"/>
    <dgm:cxn modelId="{F9A96C7A-BFDD-49B5-9541-B6689A556C9D}" type="presOf" srcId="{5A23DD41-DE72-404D-A8C5-5F0E7AC7E603}" destId="{A5B99C44-0D53-4F9E-8672-75C7C6B1789D}" srcOrd="0" destOrd="0" presId="urn:microsoft.com/office/officeart/2009/3/layout/StepUpProcess"/>
    <dgm:cxn modelId="{A110B610-CE53-4968-8B7D-0A7BD925C8F5}" srcId="{89894849-DBB4-4455-B96D-D2DDF02D70D1}" destId="{84F2DD59-ABE8-4D95-85F4-DC2DAF46A40A}" srcOrd="0" destOrd="0" parTransId="{57F6AB58-3387-4780-8A5E-8DDE93D4F5D4}" sibTransId="{F16F8974-53C6-4A3B-9C2E-12CDB9662154}"/>
    <dgm:cxn modelId="{C8EA922B-75D7-4116-AB52-DBAE495393F3}" type="presOf" srcId="{89894849-DBB4-4455-B96D-D2DDF02D70D1}" destId="{B7708E41-66F4-42A3-9AB6-C0CE5738CD5E}" srcOrd="0" destOrd="0" presId="urn:microsoft.com/office/officeart/2009/3/layout/StepUpProcess"/>
    <dgm:cxn modelId="{FC4BD014-429F-40E5-B897-C91DAC5C628E}" srcId="{89894849-DBB4-4455-B96D-D2DDF02D70D1}" destId="{0D7332DC-2D3F-4DB1-9811-54820D10A8A6}" srcOrd="2" destOrd="0" parTransId="{C6B89B16-0F92-4512-8B49-97F87F6201AF}" sibTransId="{883ABE56-78CC-4DEF-8D88-FAA7C877A1E8}"/>
    <dgm:cxn modelId="{246BD214-B9E2-4374-BDCE-2A7BAAC9F817}" srcId="{89894849-DBB4-4455-B96D-D2DDF02D70D1}" destId="{5A23DD41-DE72-404D-A8C5-5F0E7AC7E603}" srcOrd="1" destOrd="0" parTransId="{825B0CD3-A0A7-470A-997D-951A844EC984}" sibTransId="{1DE0474A-8A2C-4A0F-81B7-721D38561D18}"/>
    <dgm:cxn modelId="{097B9DCB-9C7C-4545-93D0-D40582BDB023}" type="presParOf" srcId="{B7708E41-66F4-42A3-9AB6-C0CE5738CD5E}" destId="{A0005D0F-AADD-4855-9098-F00797E02EF8}" srcOrd="0" destOrd="0" presId="urn:microsoft.com/office/officeart/2009/3/layout/StepUpProcess"/>
    <dgm:cxn modelId="{51DEB7E5-D6F9-45C1-87D9-587CFDB766A9}" type="presParOf" srcId="{A0005D0F-AADD-4855-9098-F00797E02EF8}" destId="{62481571-FDBB-42FE-9D87-F5AEC883AD4E}" srcOrd="0" destOrd="0" presId="urn:microsoft.com/office/officeart/2009/3/layout/StepUpProcess"/>
    <dgm:cxn modelId="{CA8D12A7-7FA5-4D5E-BCF5-74160D7C773C}" type="presParOf" srcId="{A0005D0F-AADD-4855-9098-F00797E02EF8}" destId="{70EF756C-779D-44A2-B5E7-2A062A556DCB}" srcOrd="1" destOrd="0" presId="urn:microsoft.com/office/officeart/2009/3/layout/StepUpProcess"/>
    <dgm:cxn modelId="{0FF05C63-4791-480B-A133-AE691C72D359}" type="presParOf" srcId="{A0005D0F-AADD-4855-9098-F00797E02EF8}" destId="{2F262856-0961-4F6E-8244-9FD241B1F5A4}" srcOrd="2" destOrd="0" presId="urn:microsoft.com/office/officeart/2009/3/layout/StepUpProcess"/>
    <dgm:cxn modelId="{BAD593B7-FE39-4BD6-A9D3-E3F21B7EF454}" type="presParOf" srcId="{B7708E41-66F4-42A3-9AB6-C0CE5738CD5E}" destId="{6F0F2D89-8C0A-4DB4-8D5B-8E0F0CB4417D}" srcOrd="1" destOrd="0" presId="urn:microsoft.com/office/officeart/2009/3/layout/StepUpProcess"/>
    <dgm:cxn modelId="{56C5C787-D81E-4700-B3A4-EAFB542E3E2D}" type="presParOf" srcId="{6F0F2D89-8C0A-4DB4-8D5B-8E0F0CB4417D}" destId="{8FAB7DDB-C672-4F53-A30F-4A840E24C0AA}" srcOrd="0" destOrd="0" presId="urn:microsoft.com/office/officeart/2009/3/layout/StepUpProcess"/>
    <dgm:cxn modelId="{DBDA8CE2-324C-4B5C-9A74-454AE5E46192}" type="presParOf" srcId="{B7708E41-66F4-42A3-9AB6-C0CE5738CD5E}" destId="{D6E6BDD9-95B0-470F-90C0-D97664222B00}" srcOrd="2" destOrd="0" presId="urn:microsoft.com/office/officeart/2009/3/layout/StepUpProcess"/>
    <dgm:cxn modelId="{BE19F9AD-6325-40EA-8929-225C24666FA2}" type="presParOf" srcId="{D6E6BDD9-95B0-470F-90C0-D97664222B00}" destId="{86939864-CA48-4E0A-A86D-709CDAFAF4DC}" srcOrd="0" destOrd="0" presId="urn:microsoft.com/office/officeart/2009/3/layout/StepUpProcess"/>
    <dgm:cxn modelId="{3D7AE725-CE83-4340-8DB7-FCB7C80B7CFA}" type="presParOf" srcId="{D6E6BDD9-95B0-470F-90C0-D97664222B00}" destId="{A5B99C44-0D53-4F9E-8672-75C7C6B1789D}" srcOrd="1" destOrd="0" presId="urn:microsoft.com/office/officeart/2009/3/layout/StepUpProcess"/>
    <dgm:cxn modelId="{F2C1034E-4D78-42CB-9ECD-E15D977A8ED5}" type="presParOf" srcId="{D6E6BDD9-95B0-470F-90C0-D97664222B00}" destId="{30C6C9DB-4E1B-4ECF-A6C0-5B895EF73D75}" srcOrd="2" destOrd="0" presId="urn:microsoft.com/office/officeart/2009/3/layout/StepUpProcess"/>
    <dgm:cxn modelId="{FB7B913B-34ED-40E0-9BFD-DF1F8DFBC1AB}" type="presParOf" srcId="{B7708E41-66F4-42A3-9AB6-C0CE5738CD5E}" destId="{1A7FE67A-D51B-40C9-8D63-5292EE69CA6A}" srcOrd="3" destOrd="0" presId="urn:microsoft.com/office/officeart/2009/3/layout/StepUpProcess"/>
    <dgm:cxn modelId="{126B5995-CCF0-45A4-87A0-6034A16A7EE2}" type="presParOf" srcId="{1A7FE67A-D51B-40C9-8D63-5292EE69CA6A}" destId="{E53C08A9-F98B-4510-8754-6AE5221410B4}" srcOrd="0" destOrd="0" presId="urn:microsoft.com/office/officeart/2009/3/layout/StepUpProcess"/>
    <dgm:cxn modelId="{E688521B-C1EF-49A4-A026-B318910B3450}" type="presParOf" srcId="{B7708E41-66F4-42A3-9AB6-C0CE5738CD5E}" destId="{2B848EA8-64B9-49A3-8A3C-3B0336602CA5}" srcOrd="4" destOrd="0" presId="urn:microsoft.com/office/officeart/2009/3/layout/StepUpProcess"/>
    <dgm:cxn modelId="{7BC1F7B6-986D-4126-9928-908C0447183C}" type="presParOf" srcId="{2B848EA8-64B9-49A3-8A3C-3B0336602CA5}" destId="{6964487D-2268-4EB2-AF70-83D40B55C501}" srcOrd="0" destOrd="0" presId="urn:microsoft.com/office/officeart/2009/3/layout/StepUpProcess"/>
    <dgm:cxn modelId="{26CC3C68-87D7-478C-803C-F60CB2E48340}" type="presParOf" srcId="{2B848EA8-64B9-49A3-8A3C-3B0336602CA5}" destId="{8858FF06-9458-4AFD-AC0B-8CA122ACA48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p>
        <a:p>
          <a:r>
            <a:rPr lang="en-US" dirty="0" smtClean="0"/>
            <a:t>Reading</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3C2C4ECF-AE19-4861-B678-7BD02C9A462A}" srcId="{07804FD5-F35F-4205-A283-EBFA3FC24140}" destId="{DFD1D7D6-DE33-4881-850D-613BA3B2E096}" srcOrd="1" destOrd="0" parTransId="{A8F26499-8AFE-440C-BDC3-F22B54948897}" sibTransId="{DCA006C4-ADFD-46A3-B01A-C4637841A35E}"/>
    <dgm:cxn modelId="{785FF9E2-D450-471E-8DE0-7D82ADAB9A39}" srcId="{07804FD5-F35F-4205-A283-EBFA3FC24140}" destId="{32C0DB6B-79BF-4A1D-A744-A4B259ABF27C}" srcOrd="2" destOrd="0" parTransId="{C2BD0585-A9AF-45A1-876E-DF4357F3E392}" sibTransId="{9AA769B6-95D5-4D33-9316-F578F2BE3DF1}"/>
    <dgm:cxn modelId="{92E4FD43-1EAC-4380-A5E2-2105084384EF}" type="presOf" srcId="{AA9E3144-02AC-41DD-A81A-4BA0F5F85765}" destId="{49101EA6-4359-4E11-B978-7517DD378F4C}" srcOrd="0" destOrd="0" presId="urn:microsoft.com/office/officeart/2005/8/layout/lProcess2"/>
    <dgm:cxn modelId="{3409FCC0-B3A6-4251-9221-FB4AA85E3444}" type="presOf" srcId="{392974B9-796B-4360-A708-662D9106435B}" destId="{69C54668-7330-407A-ADBE-0AC6F750F315}" srcOrd="0" destOrd="0" presId="urn:microsoft.com/office/officeart/2005/8/layout/lProcess2"/>
    <dgm:cxn modelId="{6348A2E1-D103-46F2-8FDE-8D97BB7F9BAF}" type="presOf" srcId="{AF9E0137-A1B0-48F0-903B-A970DB583D78}" destId="{24090052-BD5B-4607-A45E-A4FC6737B861}" srcOrd="0" destOrd="0" presId="urn:microsoft.com/office/officeart/2005/8/layout/lProcess2"/>
    <dgm:cxn modelId="{BBC7EAA7-4E5C-4AF5-9866-5C929075F4D8}" type="presOf" srcId="{EDD09EA5-E2F4-492A-8BCE-E9F186667DB1}" destId="{3396AB51-CD96-4DF2-8038-E9FAEB5118A6}" srcOrd="0" destOrd="0" presId="urn:microsoft.com/office/officeart/2005/8/layout/lProcess2"/>
    <dgm:cxn modelId="{DF48E638-5FC8-43C4-80E4-6798B3F13335}" type="presOf" srcId="{32C0DB6B-79BF-4A1D-A744-A4B259ABF27C}" destId="{4504B28C-21A7-4F55-AA5C-A161D6B6AAF9}" srcOrd="1" destOrd="0" presId="urn:microsoft.com/office/officeart/2005/8/layout/lProcess2"/>
    <dgm:cxn modelId="{EF217A38-10CB-4BE2-9F04-1C1ADCE622AE}" type="presOf" srcId="{32C0DB6B-79BF-4A1D-A744-A4B259ABF27C}" destId="{6A46A961-4DF1-412A-9254-4DE8B432FEC6}" srcOrd="0" destOrd="0" presId="urn:microsoft.com/office/officeart/2005/8/layout/lProcess2"/>
    <dgm:cxn modelId="{30140D62-51A7-4D90-9596-09B637E61948}" srcId="{32C0DB6B-79BF-4A1D-A744-A4B259ABF27C}" destId="{9D0B720A-6F85-430D-B9E6-E418480EA6E4}" srcOrd="0" destOrd="0" parTransId="{B0BA7C95-7BAA-4EF4-8870-1D023198716C}" sibTransId="{992EDA5F-62F0-4196-A684-CCBCFE8B8073}"/>
    <dgm:cxn modelId="{167CD126-CF6B-44D8-B44E-FF1A402AAE70}" srcId="{392974B9-796B-4360-A708-662D9106435B}" destId="{AF9E0137-A1B0-48F0-903B-A970DB583D78}" srcOrd="1" destOrd="0" parTransId="{36BFBD4D-77BF-4C74-BA15-486006BDFACB}" sibTransId="{CAD9AA8C-28C3-4C75-915A-2C81E00D089A}"/>
    <dgm:cxn modelId="{5E83B183-6B31-4B49-904B-04FB847E63BC}" srcId="{32C0DB6B-79BF-4A1D-A744-A4B259ABF27C}" destId="{EDD09EA5-E2F4-492A-8BCE-E9F186667DB1}" srcOrd="1" destOrd="0" parTransId="{9F68E150-1B67-4796-A173-AD6E4FAF8DA3}" sibTransId="{5091D427-CFA4-498A-8E9A-EECE19372D14}"/>
    <dgm:cxn modelId="{6C629CFD-7A2D-40D0-ABEA-12A8A2EBBB66}" srcId="{DFD1D7D6-DE33-4881-850D-613BA3B2E096}" destId="{AA9E3144-02AC-41DD-A81A-4BA0F5F85765}" srcOrd="0" destOrd="0" parTransId="{F576BF06-67BB-461B-B250-468A24247A8A}" sibTransId="{0D5DD38D-2A59-46B3-B5B1-45E7E9C3FBA3}"/>
    <dgm:cxn modelId="{A605F24F-36DA-4D53-B1B8-FB6817B7DB0D}" type="presOf" srcId="{DFD1D7D6-DE33-4881-850D-613BA3B2E096}" destId="{30D0924C-64DD-4188-80C9-EC9B45213658}" srcOrd="0" destOrd="0" presId="urn:microsoft.com/office/officeart/2005/8/layout/lProcess2"/>
    <dgm:cxn modelId="{A7532F13-4B0E-4144-916D-C4EA990D68C6}" type="presOf" srcId="{855B9C7C-A383-4127-A774-2DB9C9024964}" destId="{43F849EA-95BD-4BB9-ABC3-4791A20B7870}" srcOrd="0" destOrd="0" presId="urn:microsoft.com/office/officeart/2005/8/layout/lProcess2"/>
    <dgm:cxn modelId="{1E44AE47-F435-4F71-BC2D-D4ACC8141D65}" type="presOf" srcId="{DFD1D7D6-DE33-4881-850D-613BA3B2E096}" destId="{3F6E80A5-B03F-44E5-8A1B-2AFD56CCA494}" srcOrd="1"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ED4E31E5-4A09-4D00-912C-EF5FDE521B3F}" srcId="{392974B9-796B-4360-A708-662D9106435B}" destId="{855B9C7C-A383-4127-A774-2DB9C9024964}" srcOrd="0" destOrd="0" parTransId="{1699786E-0398-49FD-85BE-36F7D1D2748B}" sibTransId="{A3F1A181-3056-4C6F-9949-7A33AE55DD20}"/>
    <dgm:cxn modelId="{CC3946AE-32E9-4249-A2AC-A88C34BD41D3}" type="presOf" srcId="{392974B9-796B-4360-A708-662D9106435B}" destId="{C7B210AE-8D94-4CFA-AE58-1157B899E4BF}" srcOrd="1" destOrd="0" presId="urn:microsoft.com/office/officeart/2005/8/layout/lProcess2"/>
    <dgm:cxn modelId="{BA16311B-7208-47E7-838E-01159B546C37}" type="presOf" srcId="{07804FD5-F35F-4205-A283-EBFA3FC24140}" destId="{49FBBB4A-A80D-42D4-9405-22BE47A1B6CA}" srcOrd="0" destOrd="0" presId="urn:microsoft.com/office/officeart/2005/8/layout/lProcess2"/>
    <dgm:cxn modelId="{8BAF2F27-A268-4FDF-BA18-17B7A7DE28A8}" type="presOf" srcId="{9D0B720A-6F85-430D-B9E6-E418480EA6E4}" destId="{757F9CA2-D2B0-435F-97B0-378FF03C893B}" srcOrd="0" destOrd="0" presId="urn:microsoft.com/office/officeart/2005/8/layout/lProcess2"/>
    <dgm:cxn modelId="{3B9405B0-F2C6-4979-B78C-B1971AAD98EE}" type="presOf" srcId="{13530A1D-AAC2-42F2-8BDF-B581448B92BF}" destId="{40156B41-ECB6-48BC-9573-91AAAC597FFF}" srcOrd="0" destOrd="0" presId="urn:microsoft.com/office/officeart/2005/8/layout/lProcess2"/>
    <dgm:cxn modelId="{155CAE6F-953C-491E-9F9B-B69DD016F66B}" srcId="{07804FD5-F35F-4205-A283-EBFA3FC24140}" destId="{392974B9-796B-4360-A708-662D9106435B}" srcOrd="0" destOrd="0" parTransId="{DF53509A-FF57-42D2-99FD-01D241324AD5}" sibTransId="{E62BC6DF-6832-48A2-8D15-2BA7974C5487}"/>
    <dgm:cxn modelId="{4F55C6E8-0C58-43E5-BA3D-AE3B6FD4C403}" type="presParOf" srcId="{49FBBB4A-A80D-42D4-9405-22BE47A1B6CA}" destId="{98B31279-6FB8-4F08-82A5-94F319EBBC18}" srcOrd="0" destOrd="0" presId="urn:microsoft.com/office/officeart/2005/8/layout/lProcess2"/>
    <dgm:cxn modelId="{07F89C32-996D-4E23-9DBE-C98C0B2E6CC6}" type="presParOf" srcId="{98B31279-6FB8-4F08-82A5-94F319EBBC18}" destId="{69C54668-7330-407A-ADBE-0AC6F750F315}" srcOrd="0" destOrd="0" presId="urn:microsoft.com/office/officeart/2005/8/layout/lProcess2"/>
    <dgm:cxn modelId="{E30F1C46-2CEB-4CFD-87DD-5C63BB37D58C}" type="presParOf" srcId="{98B31279-6FB8-4F08-82A5-94F319EBBC18}" destId="{C7B210AE-8D94-4CFA-AE58-1157B899E4BF}" srcOrd="1" destOrd="0" presId="urn:microsoft.com/office/officeart/2005/8/layout/lProcess2"/>
    <dgm:cxn modelId="{28491AAD-50B3-4FBE-BCA2-225D627CE6D6}" type="presParOf" srcId="{98B31279-6FB8-4F08-82A5-94F319EBBC18}" destId="{A3A776F6-ED41-4373-A0AA-FC6EE4406E5C}" srcOrd="2" destOrd="0" presId="urn:microsoft.com/office/officeart/2005/8/layout/lProcess2"/>
    <dgm:cxn modelId="{D04FAA79-B42C-4D96-B692-7674B9F07D96}" type="presParOf" srcId="{A3A776F6-ED41-4373-A0AA-FC6EE4406E5C}" destId="{E9792FD8-A55D-4CC0-B434-7796794146A8}" srcOrd="0" destOrd="0" presId="urn:microsoft.com/office/officeart/2005/8/layout/lProcess2"/>
    <dgm:cxn modelId="{93DE6612-D93E-4091-A83A-B6A3F48AFC23}" type="presParOf" srcId="{E9792FD8-A55D-4CC0-B434-7796794146A8}" destId="{43F849EA-95BD-4BB9-ABC3-4791A20B7870}" srcOrd="0" destOrd="0" presId="urn:microsoft.com/office/officeart/2005/8/layout/lProcess2"/>
    <dgm:cxn modelId="{1694B89C-6A1A-4522-A452-96B49A1DB7B6}" type="presParOf" srcId="{E9792FD8-A55D-4CC0-B434-7796794146A8}" destId="{D8FA8EA8-04E0-4DD8-8C4B-665764529D2E}" srcOrd="1" destOrd="0" presId="urn:microsoft.com/office/officeart/2005/8/layout/lProcess2"/>
    <dgm:cxn modelId="{EB400538-3038-4CA9-92D5-763FE83A84E2}" type="presParOf" srcId="{E9792FD8-A55D-4CC0-B434-7796794146A8}" destId="{24090052-BD5B-4607-A45E-A4FC6737B861}" srcOrd="2" destOrd="0" presId="urn:microsoft.com/office/officeart/2005/8/layout/lProcess2"/>
    <dgm:cxn modelId="{6D50F4A3-3D73-443B-AE6E-AD905E602E79}" type="presParOf" srcId="{49FBBB4A-A80D-42D4-9405-22BE47A1B6CA}" destId="{C006A2C3-A8C2-4F5B-BC1D-104767914ADD}" srcOrd="1" destOrd="0" presId="urn:microsoft.com/office/officeart/2005/8/layout/lProcess2"/>
    <dgm:cxn modelId="{ED17024A-5357-4B57-9732-FD27594D473B}" type="presParOf" srcId="{49FBBB4A-A80D-42D4-9405-22BE47A1B6CA}" destId="{0641B0E0-FC68-4683-BC36-9610153FAE7B}" srcOrd="2" destOrd="0" presId="urn:microsoft.com/office/officeart/2005/8/layout/lProcess2"/>
    <dgm:cxn modelId="{67EF71CA-458F-4315-AB8D-590B08AAB151}" type="presParOf" srcId="{0641B0E0-FC68-4683-BC36-9610153FAE7B}" destId="{30D0924C-64DD-4188-80C9-EC9B45213658}" srcOrd="0" destOrd="0" presId="urn:microsoft.com/office/officeart/2005/8/layout/lProcess2"/>
    <dgm:cxn modelId="{968469D4-FC9E-49F3-93AA-7D8FA501FE2B}" type="presParOf" srcId="{0641B0E0-FC68-4683-BC36-9610153FAE7B}" destId="{3F6E80A5-B03F-44E5-8A1B-2AFD56CCA494}" srcOrd="1" destOrd="0" presId="urn:microsoft.com/office/officeart/2005/8/layout/lProcess2"/>
    <dgm:cxn modelId="{35B119BF-B449-4D28-B9D5-5E0D37384B1F}" type="presParOf" srcId="{0641B0E0-FC68-4683-BC36-9610153FAE7B}" destId="{CA0F557B-4E29-46F2-BBAA-69CCF314603C}" srcOrd="2" destOrd="0" presId="urn:microsoft.com/office/officeart/2005/8/layout/lProcess2"/>
    <dgm:cxn modelId="{DAF4ECC1-0A5A-42BD-8357-0358C66C1AF0}" type="presParOf" srcId="{CA0F557B-4E29-46F2-BBAA-69CCF314603C}" destId="{A3A06726-8C74-4152-901A-ECF9EEBDC8F7}" srcOrd="0" destOrd="0" presId="urn:microsoft.com/office/officeart/2005/8/layout/lProcess2"/>
    <dgm:cxn modelId="{3589842B-C839-451C-A5A8-0C8F01A8D23D}" type="presParOf" srcId="{A3A06726-8C74-4152-901A-ECF9EEBDC8F7}" destId="{49101EA6-4359-4E11-B978-7517DD378F4C}" srcOrd="0" destOrd="0" presId="urn:microsoft.com/office/officeart/2005/8/layout/lProcess2"/>
    <dgm:cxn modelId="{D489F203-0812-4F07-842C-629F4FA5A7EA}" type="presParOf" srcId="{A3A06726-8C74-4152-901A-ECF9EEBDC8F7}" destId="{A6415BFD-8950-47FA-82E8-30EA54BDEF88}" srcOrd="1" destOrd="0" presId="urn:microsoft.com/office/officeart/2005/8/layout/lProcess2"/>
    <dgm:cxn modelId="{2F6F0BFF-1E27-4569-A52D-69F8850A2E69}" type="presParOf" srcId="{A3A06726-8C74-4152-901A-ECF9EEBDC8F7}" destId="{40156B41-ECB6-48BC-9573-91AAAC597FFF}" srcOrd="2" destOrd="0" presId="urn:microsoft.com/office/officeart/2005/8/layout/lProcess2"/>
    <dgm:cxn modelId="{3602EC5A-78A5-4601-8C81-5D1F8099D2D4}" type="presParOf" srcId="{49FBBB4A-A80D-42D4-9405-22BE47A1B6CA}" destId="{729C6DC0-9C54-4708-A8A3-5B2148B85C08}" srcOrd="3" destOrd="0" presId="urn:microsoft.com/office/officeart/2005/8/layout/lProcess2"/>
    <dgm:cxn modelId="{C63981DB-CBF4-42CD-9996-9C528765DFBA}" type="presParOf" srcId="{49FBBB4A-A80D-42D4-9405-22BE47A1B6CA}" destId="{E0E65D55-2172-47B4-8FF2-DE4F5C833272}" srcOrd="4" destOrd="0" presId="urn:microsoft.com/office/officeart/2005/8/layout/lProcess2"/>
    <dgm:cxn modelId="{D18A95AF-7748-4D71-8EA9-B1142869E7C8}" type="presParOf" srcId="{E0E65D55-2172-47B4-8FF2-DE4F5C833272}" destId="{6A46A961-4DF1-412A-9254-4DE8B432FEC6}" srcOrd="0" destOrd="0" presId="urn:microsoft.com/office/officeart/2005/8/layout/lProcess2"/>
    <dgm:cxn modelId="{C46C2EE5-7E13-4FAA-8E58-C4796A7FC864}" type="presParOf" srcId="{E0E65D55-2172-47B4-8FF2-DE4F5C833272}" destId="{4504B28C-21A7-4F55-AA5C-A161D6B6AAF9}" srcOrd="1" destOrd="0" presId="urn:microsoft.com/office/officeart/2005/8/layout/lProcess2"/>
    <dgm:cxn modelId="{4D9D05DA-2BA5-4C58-95F1-5DE7A6009729}" type="presParOf" srcId="{E0E65D55-2172-47B4-8FF2-DE4F5C833272}" destId="{0CA64CCC-66CD-4F0A-A01B-B8B9EF8D3EC7}" srcOrd="2" destOrd="0" presId="urn:microsoft.com/office/officeart/2005/8/layout/lProcess2"/>
    <dgm:cxn modelId="{3FB113C4-40FF-44DD-8A71-B0BDC4B59EFC}" type="presParOf" srcId="{0CA64CCC-66CD-4F0A-A01B-B8B9EF8D3EC7}" destId="{C31E7FC6-B08A-4622-832D-779F87D98F5B}" srcOrd="0" destOrd="0" presId="urn:microsoft.com/office/officeart/2005/8/layout/lProcess2"/>
    <dgm:cxn modelId="{5741E643-94D8-43F7-8494-18B6A52FC592}" type="presParOf" srcId="{C31E7FC6-B08A-4622-832D-779F87D98F5B}" destId="{757F9CA2-D2B0-435F-97B0-378FF03C893B}" srcOrd="0" destOrd="0" presId="urn:microsoft.com/office/officeart/2005/8/layout/lProcess2"/>
    <dgm:cxn modelId="{2CB34F83-1FA8-4846-AD79-75DBBA2D9872}" type="presParOf" srcId="{C31E7FC6-B08A-4622-832D-779F87D98F5B}" destId="{4021E429-1A92-4EBD-B110-EAAB6D6A0A4F}" srcOrd="1" destOrd="0" presId="urn:microsoft.com/office/officeart/2005/8/layout/lProcess2"/>
    <dgm:cxn modelId="{EEFFE450-CB2B-4738-AD49-D096E25CDDB2}"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p>
        <a:p>
          <a:r>
            <a:rPr lang="en-US" dirty="0" smtClean="0"/>
            <a:t>Reading</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3C2C4ECF-AE19-4861-B678-7BD02C9A462A}" srcId="{07804FD5-F35F-4205-A283-EBFA3FC24140}" destId="{DFD1D7D6-DE33-4881-850D-613BA3B2E096}" srcOrd="1" destOrd="0" parTransId="{A8F26499-8AFE-440C-BDC3-F22B54948897}" sibTransId="{DCA006C4-ADFD-46A3-B01A-C4637841A35E}"/>
    <dgm:cxn modelId="{785FF9E2-D450-471E-8DE0-7D82ADAB9A39}" srcId="{07804FD5-F35F-4205-A283-EBFA3FC24140}" destId="{32C0DB6B-79BF-4A1D-A744-A4B259ABF27C}" srcOrd="2" destOrd="0" parTransId="{C2BD0585-A9AF-45A1-876E-DF4357F3E392}" sibTransId="{9AA769B6-95D5-4D33-9316-F578F2BE3DF1}"/>
    <dgm:cxn modelId="{8DF3DE9A-E2B1-42DF-853C-CAADFE66C8C3}" type="presOf" srcId="{9D0B720A-6F85-430D-B9E6-E418480EA6E4}" destId="{757F9CA2-D2B0-435F-97B0-378FF03C893B}" srcOrd="0" destOrd="0" presId="urn:microsoft.com/office/officeart/2005/8/layout/lProcess2"/>
    <dgm:cxn modelId="{8486998B-E558-492F-A085-9943B569A755}" type="presOf" srcId="{392974B9-796B-4360-A708-662D9106435B}" destId="{C7B210AE-8D94-4CFA-AE58-1157B899E4BF}" srcOrd="1" destOrd="0" presId="urn:microsoft.com/office/officeart/2005/8/layout/lProcess2"/>
    <dgm:cxn modelId="{8E426A99-BF2B-4E5E-9D07-063A67137D55}" type="presOf" srcId="{EDD09EA5-E2F4-492A-8BCE-E9F186667DB1}" destId="{3396AB51-CD96-4DF2-8038-E9FAEB5118A6}" srcOrd="0" destOrd="0" presId="urn:microsoft.com/office/officeart/2005/8/layout/lProcess2"/>
    <dgm:cxn modelId="{AE0FD686-A46F-41BE-8696-AD5C4C5484C3}" type="presOf" srcId="{13530A1D-AAC2-42F2-8BDF-B581448B92BF}" destId="{40156B41-ECB6-48BC-9573-91AAAC597FFF}" srcOrd="0" destOrd="0" presId="urn:microsoft.com/office/officeart/2005/8/layout/lProcess2"/>
    <dgm:cxn modelId="{30140D62-51A7-4D90-9596-09B637E61948}" srcId="{32C0DB6B-79BF-4A1D-A744-A4B259ABF27C}" destId="{9D0B720A-6F85-430D-B9E6-E418480EA6E4}" srcOrd="0" destOrd="0" parTransId="{B0BA7C95-7BAA-4EF4-8870-1D023198716C}" sibTransId="{992EDA5F-62F0-4196-A684-CCBCFE8B8073}"/>
    <dgm:cxn modelId="{167CD126-CF6B-44D8-B44E-FF1A402AAE70}" srcId="{392974B9-796B-4360-A708-662D9106435B}" destId="{AF9E0137-A1B0-48F0-903B-A970DB583D78}" srcOrd="1" destOrd="0" parTransId="{36BFBD4D-77BF-4C74-BA15-486006BDFACB}" sibTransId="{CAD9AA8C-28C3-4C75-915A-2C81E00D089A}"/>
    <dgm:cxn modelId="{0D3A9D54-228A-449E-A66A-8097197719EC}" type="presOf" srcId="{DFD1D7D6-DE33-4881-850D-613BA3B2E096}" destId="{30D0924C-64DD-4188-80C9-EC9B45213658}" srcOrd="0" destOrd="0" presId="urn:microsoft.com/office/officeart/2005/8/layout/lProcess2"/>
    <dgm:cxn modelId="{17D9DAEF-B579-436B-9771-763ECF64B650}" type="presOf" srcId="{32C0DB6B-79BF-4A1D-A744-A4B259ABF27C}" destId="{6A46A961-4DF1-412A-9254-4DE8B432FEC6}" srcOrd="0" destOrd="0" presId="urn:microsoft.com/office/officeart/2005/8/layout/lProcess2"/>
    <dgm:cxn modelId="{5E83B183-6B31-4B49-904B-04FB847E63BC}" srcId="{32C0DB6B-79BF-4A1D-A744-A4B259ABF27C}" destId="{EDD09EA5-E2F4-492A-8BCE-E9F186667DB1}" srcOrd="1" destOrd="0" parTransId="{9F68E150-1B67-4796-A173-AD6E4FAF8DA3}" sibTransId="{5091D427-CFA4-498A-8E9A-EECE19372D14}"/>
    <dgm:cxn modelId="{000EB010-F590-4C4B-8B8D-65B76344D0DA}" type="presOf" srcId="{AA9E3144-02AC-41DD-A81A-4BA0F5F85765}" destId="{49101EA6-4359-4E11-B978-7517DD378F4C}" srcOrd="0" destOrd="0" presId="urn:microsoft.com/office/officeart/2005/8/layout/lProcess2"/>
    <dgm:cxn modelId="{6C629CFD-7A2D-40D0-ABEA-12A8A2EBBB66}" srcId="{DFD1D7D6-DE33-4881-850D-613BA3B2E096}" destId="{AA9E3144-02AC-41DD-A81A-4BA0F5F85765}" srcOrd="0" destOrd="0" parTransId="{F576BF06-67BB-461B-B250-468A24247A8A}" sibTransId="{0D5DD38D-2A59-46B3-B5B1-45E7E9C3FBA3}"/>
    <dgm:cxn modelId="{65EFA7BE-8356-481E-8BAA-01982456F6E2}" type="presOf" srcId="{392974B9-796B-4360-A708-662D9106435B}" destId="{69C54668-7330-407A-ADBE-0AC6F750F315}" srcOrd="0" destOrd="0" presId="urn:microsoft.com/office/officeart/2005/8/layout/lProcess2"/>
    <dgm:cxn modelId="{547F1154-A809-45F1-BF03-DB48F65C22F5}" type="presOf" srcId="{07804FD5-F35F-4205-A283-EBFA3FC24140}" destId="{49FBBB4A-A80D-42D4-9405-22BE47A1B6CA}" srcOrd="0" destOrd="0" presId="urn:microsoft.com/office/officeart/2005/8/layout/lProcess2"/>
    <dgm:cxn modelId="{2F50921B-2C01-4780-8DDE-AC169041CE82}" type="presOf" srcId="{DFD1D7D6-DE33-4881-850D-613BA3B2E096}" destId="{3F6E80A5-B03F-44E5-8A1B-2AFD56CCA494}" srcOrd="1"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94E0A8BF-E92A-43E0-A729-C80AA56FAD93}" type="presOf" srcId="{855B9C7C-A383-4127-A774-2DB9C9024964}" destId="{43F849EA-95BD-4BB9-ABC3-4791A20B7870}" srcOrd="0" destOrd="0" presId="urn:microsoft.com/office/officeart/2005/8/layout/lProcess2"/>
    <dgm:cxn modelId="{ED4E31E5-4A09-4D00-912C-EF5FDE521B3F}" srcId="{392974B9-796B-4360-A708-662D9106435B}" destId="{855B9C7C-A383-4127-A774-2DB9C9024964}" srcOrd="0" destOrd="0" parTransId="{1699786E-0398-49FD-85BE-36F7D1D2748B}" sibTransId="{A3F1A181-3056-4C6F-9949-7A33AE55DD20}"/>
    <dgm:cxn modelId="{16DD835A-5FD5-47AE-8EEB-92C99B148D4A}" type="presOf" srcId="{AF9E0137-A1B0-48F0-903B-A970DB583D78}" destId="{24090052-BD5B-4607-A45E-A4FC6737B861}" srcOrd="0" destOrd="0" presId="urn:microsoft.com/office/officeart/2005/8/layout/lProcess2"/>
    <dgm:cxn modelId="{2F9B898F-7DCE-4982-BAB6-EC649821B81C}" type="presOf" srcId="{32C0DB6B-79BF-4A1D-A744-A4B259ABF27C}" destId="{4504B28C-21A7-4F55-AA5C-A161D6B6AAF9}" srcOrd="1" destOrd="0" presId="urn:microsoft.com/office/officeart/2005/8/layout/lProcess2"/>
    <dgm:cxn modelId="{155CAE6F-953C-491E-9F9B-B69DD016F66B}" srcId="{07804FD5-F35F-4205-A283-EBFA3FC24140}" destId="{392974B9-796B-4360-A708-662D9106435B}" srcOrd="0" destOrd="0" parTransId="{DF53509A-FF57-42D2-99FD-01D241324AD5}" sibTransId="{E62BC6DF-6832-48A2-8D15-2BA7974C5487}"/>
    <dgm:cxn modelId="{326286C3-1C33-416E-A9AF-D03F7B937D50}" type="presParOf" srcId="{49FBBB4A-A80D-42D4-9405-22BE47A1B6CA}" destId="{98B31279-6FB8-4F08-82A5-94F319EBBC18}" srcOrd="0" destOrd="0" presId="urn:microsoft.com/office/officeart/2005/8/layout/lProcess2"/>
    <dgm:cxn modelId="{F3BB2192-CA1E-40DB-A552-9FF903AF6B1D}" type="presParOf" srcId="{98B31279-6FB8-4F08-82A5-94F319EBBC18}" destId="{69C54668-7330-407A-ADBE-0AC6F750F315}" srcOrd="0" destOrd="0" presId="urn:microsoft.com/office/officeart/2005/8/layout/lProcess2"/>
    <dgm:cxn modelId="{7ECA0DD4-F235-48CB-AAA3-1BB700F5BFA6}" type="presParOf" srcId="{98B31279-6FB8-4F08-82A5-94F319EBBC18}" destId="{C7B210AE-8D94-4CFA-AE58-1157B899E4BF}" srcOrd="1" destOrd="0" presId="urn:microsoft.com/office/officeart/2005/8/layout/lProcess2"/>
    <dgm:cxn modelId="{D1350897-D903-4035-BE98-E1ED74CCC8AF}" type="presParOf" srcId="{98B31279-6FB8-4F08-82A5-94F319EBBC18}" destId="{A3A776F6-ED41-4373-A0AA-FC6EE4406E5C}" srcOrd="2" destOrd="0" presId="urn:microsoft.com/office/officeart/2005/8/layout/lProcess2"/>
    <dgm:cxn modelId="{CEABD637-8946-45F1-A502-943A34593CCE}" type="presParOf" srcId="{A3A776F6-ED41-4373-A0AA-FC6EE4406E5C}" destId="{E9792FD8-A55D-4CC0-B434-7796794146A8}" srcOrd="0" destOrd="0" presId="urn:microsoft.com/office/officeart/2005/8/layout/lProcess2"/>
    <dgm:cxn modelId="{998B9AF1-4FD2-4AFC-803E-FA1B55939832}" type="presParOf" srcId="{E9792FD8-A55D-4CC0-B434-7796794146A8}" destId="{43F849EA-95BD-4BB9-ABC3-4791A20B7870}" srcOrd="0" destOrd="0" presId="urn:microsoft.com/office/officeart/2005/8/layout/lProcess2"/>
    <dgm:cxn modelId="{B4E5E82E-F840-4CF0-BAA0-C8C0EF3C22F6}" type="presParOf" srcId="{E9792FD8-A55D-4CC0-B434-7796794146A8}" destId="{D8FA8EA8-04E0-4DD8-8C4B-665764529D2E}" srcOrd="1" destOrd="0" presId="urn:microsoft.com/office/officeart/2005/8/layout/lProcess2"/>
    <dgm:cxn modelId="{E2156658-58D8-4B8B-8450-28D515BED2F6}" type="presParOf" srcId="{E9792FD8-A55D-4CC0-B434-7796794146A8}" destId="{24090052-BD5B-4607-A45E-A4FC6737B861}" srcOrd="2" destOrd="0" presId="urn:microsoft.com/office/officeart/2005/8/layout/lProcess2"/>
    <dgm:cxn modelId="{1CFB00F6-77B3-4496-9E7C-EB10816FD8C7}" type="presParOf" srcId="{49FBBB4A-A80D-42D4-9405-22BE47A1B6CA}" destId="{C006A2C3-A8C2-4F5B-BC1D-104767914ADD}" srcOrd="1" destOrd="0" presId="urn:microsoft.com/office/officeart/2005/8/layout/lProcess2"/>
    <dgm:cxn modelId="{E44C6199-D105-4203-B5EE-E42B7FFC4F01}" type="presParOf" srcId="{49FBBB4A-A80D-42D4-9405-22BE47A1B6CA}" destId="{0641B0E0-FC68-4683-BC36-9610153FAE7B}" srcOrd="2" destOrd="0" presId="urn:microsoft.com/office/officeart/2005/8/layout/lProcess2"/>
    <dgm:cxn modelId="{997AD9F2-1FD6-4EA7-94F8-C9C9EB01AEB6}" type="presParOf" srcId="{0641B0E0-FC68-4683-BC36-9610153FAE7B}" destId="{30D0924C-64DD-4188-80C9-EC9B45213658}" srcOrd="0" destOrd="0" presId="urn:microsoft.com/office/officeart/2005/8/layout/lProcess2"/>
    <dgm:cxn modelId="{A93526F3-7200-420C-8E9F-F0A452978E21}" type="presParOf" srcId="{0641B0E0-FC68-4683-BC36-9610153FAE7B}" destId="{3F6E80A5-B03F-44E5-8A1B-2AFD56CCA494}" srcOrd="1" destOrd="0" presId="urn:microsoft.com/office/officeart/2005/8/layout/lProcess2"/>
    <dgm:cxn modelId="{B1A6EA1F-2979-4910-93ED-EAE0C29C6146}" type="presParOf" srcId="{0641B0E0-FC68-4683-BC36-9610153FAE7B}" destId="{CA0F557B-4E29-46F2-BBAA-69CCF314603C}" srcOrd="2" destOrd="0" presId="urn:microsoft.com/office/officeart/2005/8/layout/lProcess2"/>
    <dgm:cxn modelId="{45D389EF-647C-483B-8069-48E4A409083E}" type="presParOf" srcId="{CA0F557B-4E29-46F2-BBAA-69CCF314603C}" destId="{A3A06726-8C74-4152-901A-ECF9EEBDC8F7}" srcOrd="0" destOrd="0" presId="urn:microsoft.com/office/officeart/2005/8/layout/lProcess2"/>
    <dgm:cxn modelId="{B28718F0-9A28-493E-AAE3-CF0D9CBD5180}" type="presParOf" srcId="{A3A06726-8C74-4152-901A-ECF9EEBDC8F7}" destId="{49101EA6-4359-4E11-B978-7517DD378F4C}" srcOrd="0" destOrd="0" presId="urn:microsoft.com/office/officeart/2005/8/layout/lProcess2"/>
    <dgm:cxn modelId="{DBC798BB-B305-434A-90BF-28F2578A8D4E}" type="presParOf" srcId="{A3A06726-8C74-4152-901A-ECF9EEBDC8F7}" destId="{A6415BFD-8950-47FA-82E8-30EA54BDEF88}" srcOrd="1" destOrd="0" presId="urn:microsoft.com/office/officeart/2005/8/layout/lProcess2"/>
    <dgm:cxn modelId="{47F3F079-1640-41CD-B239-167C820C9AEE}" type="presParOf" srcId="{A3A06726-8C74-4152-901A-ECF9EEBDC8F7}" destId="{40156B41-ECB6-48BC-9573-91AAAC597FFF}" srcOrd="2" destOrd="0" presId="urn:microsoft.com/office/officeart/2005/8/layout/lProcess2"/>
    <dgm:cxn modelId="{00258F94-0828-43C6-9135-B4707C43F1AC}" type="presParOf" srcId="{49FBBB4A-A80D-42D4-9405-22BE47A1B6CA}" destId="{729C6DC0-9C54-4708-A8A3-5B2148B85C08}" srcOrd="3" destOrd="0" presId="urn:microsoft.com/office/officeart/2005/8/layout/lProcess2"/>
    <dgm:cxn modelId="{371220A2-0959-43D9-99E4-3974AF817AD3}" type="presParOf" srcId="{49FBBB4A-A80D-42D4-9405-22BE47A1B6CA}" destId="{E0E65D55-2172-47B4-8FF2-DE4F5C833272}" srcOrd="4" destOrd="0" presId="urn:microsoft.com/office/officeart/2005/8/layout/lProcess2"/>
    <dgm:cxn modelId="{817155CF-C21E-4DAA-B097-F52A8838D938}" type="presParOf" srcId="{E0E65D55-2172-47B4-8FF2-DE4F5C833272}" destId="{6A46A961-4DF1-412A-9254-4DE8B432FEC6}" srcOrd="0" destOrd="0" presId="urn:microsoft.com/office/officeart/2005/8/layout/lProcess2"/>
    <dgm:cxn modelId="{DBE72B2D-9C31-4ED4-B221-F4B57C19ACB8}" type="presParOf" srcId="{E0E65D55-2172-47B4-8FF2-DE4F5C833272}" destId="{4504B28C-21A7-4F55-AA5C-A161D6B6AAF9}" srcOrd="1" destOrd="0" presId="urn:microsoft.com/office/officeart/2005/8/layout/lProcess2"/>
    <dgm:cxn modelId="{6BA7BC41-CAC1-4C0A-86CB-49B422DA32A0}" type="presParOf" srcId="{E0E65D55-2172-47B4-8FF2-DE4F5C833272}" destId="{0CA64CCC-66CD-4F0A-A01B-B8B9EF8D3EC7}" srcOrd="2" destOrd="0" presId="urn:microsoft.com/office/officeart/2005/8/layout/lProcess2"/>
    <dgm:cxn modelId="{4E1CABBF-8651-4B05-8371-D1848D8C65E3}" type="presParOf" srcId="{0CA64CCC-66CD-4F0A-A01B-B8B9EF8D3EC7}" destId="{C31E7FC6-B08A-4622-832D-779F87D98F5B}" srcOrd="0" destOrd="0" presId="urn:microsoft.com/office/officeart/2005/8/layout/lProcess2"/>
    <dgm:cxn modelId="{C3511319-2FA3-449A-8AE8-308F63A06252}" type="presParOf" srcId="{C31E7FC6-B08A-4622-832D-779F87D98F5B}" destId="{757F9CA2-D2B0-435F-97B0-378FF03C893B}" srcOrd="0" destOrd="0" presId="urn:microsoft.com/office/officeart/2005/8/layout/lProcess2"/>
    <dgm:cxn modelId="{3098B55E-F098-4533-ADD9-4E0B0BFCEE97}" type="presParOf" srcId="{C31E7FC6-B08A-4622-832D-779F87D98F5B}" destId="{4021E429-1A92-4EBD-B110-EAAB6D6A0A4F}" srcOrd="1" destOrd="0" presId="urn:microsoft.com/office/officeart/2005/8/layout/lProcess2"/>
    <dgm:cxn modelId="{19063D88-F82D-49D6-BF34-4467F02AFBFE}"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3C2C4ECF-AE19-4861-B678-7BD02C9A462A}" srcId="{07804FD5-F35F-4205-A283-EBFA3FC24140}" destId="{DFD1D7D6-DE33-4881-850D-613BA3B2E096}" srcOrd="1" destOrd="0" parTransId="{A8F26499-8AFE-440C-BDC3-F22B54948897}" sibTransId="{DCA006C4-ADFD-46A3-B01A-C4637841A35E}"/>
    <dgm:cxn modelId="{785FF9E2-D450-471E-8DE0-7D82ADAB9A39}" srcId="{07804FD5-F35F-4205-A283-EBFA3FC24140}" destId="{32C0DB6B-79BF-4A1D-A744-A4B259ABF27C}" srcOrd="2" destOrd="0" parTransId="{C2BD0585-A9AF-45A1-876E-DF4357F3E392}" sibTransId="{9AA769B6-95D5-4D33-9316-F578F2BE3DF1}"/>
    <dgm:cxn modelId="{19B38B88-1E8E-4404-8CA3-DD4F9144DB9E}" type="presOf" srcId="{EDD09EA5-E2F4-492A-8BCE-E9F186667DB1}" destId="{3396AB51-CD96-4DF2-8038-E9FAEB5118A6}" srcOrd="0" destOrd="0" presId="urn:microsoft.com/office/officeart/2005/8/layout/lProcess2"/>
    <dgm:cxn modelId="{2C7E716B-6648-459A-9634-3217D4059700}" type="presOf" srcId="{07804FD5-F35F-4205-A283-EBFA3FC24140}" destId="{49FBBB4A-A80D-42D4-9405-22BE47A1B6CA}" srcOrd="0" destOrd="0" presId="urn:microsoft.com/office/officeart/2005/8/layout/lProcess2"/>
    <dgm:cxn modelId="{6909ACD2-9A7D-4E1D-9E10-647ADB6C5A3E}" type="presOf" srcId="{855B9C7C-A383-4127-A774-2DB9C9024964}" destId="{43F849EA-95BD-4BB9-ABC3-4791A20B7870}" srcOrd="0" destOrd="0" presId="urn:microsoft.com/office/officeart/2005/8/layout/lProcess2"/>
    <dgm:cxn modelId="{96B33BAF-BA75-4DAD-AF5E-DA93E9C86623}" type="presOf" srcId="{DFD1D7D6-DE33-4881-850D-613BA3B2E096}" destId="{3F6E80A5-B03F-44E5-8A1B-2AFD56CCA494}" srcOrd="1" destOrd="0" presId="urn:microsoft.com/office/officeart/2005/8/layout/lProcess2"/>
    <dgm:cxn modelId="{6ECC8513-C99C-4F2B-AE77-0F2FC2CE9CE1}" type="presOf" srcId="{13530A1D-AAC2-42F2-8BDF-B581448B92BF}" destId="{40156B41-ECB6-48BC-9573-91AAAC597FFF}" srcOrd="0" destOrd="0" presId="urn:microsoft.com/office/officeart/2005/8/layout/lProcess2"/>
    <dgm:cxn modelId="{30140D62-51A7-4D90-9596-09B637E61948}" srcId="{32C0DB6B-79BF-4A1D-A744-A4B259ABF27C}" destId="{9D0B720A-6F85-430D-B9E6-E418480EA6E4}" srcOrd="0" destOrd="0" parTransId="{B0BA7C95-7BAA-4EF4-8870-1D023198716C}" sibTransId="{992EDA5F-62F0-4196-A684-CCBCFE8B8073}"/>
    <dgm:cxn modelId="{167CD126-CF6B-44D8-B44E-FF1A402AAE70}" srcId="{392974B9-796B-4360-A708-662D9106435B}" destId="{AF9E0137-A1B0-48F0-903B-A970DB583D78}" srcOrd="1" destOrd="0" parTransId="{36BFBD4D-77BF-4C74-BA15-486006BDFACB}" sibTransId="{CAD9AA8C-28C3-4C75-915A-2C81E00D089A}"/>
    <dgm:cxn modelId="{5E83B183-6B31-4B49-904B-04FB847E63BC}" srcId="{32C0DB6B-79BF-4A1D-A744-A4B259ABF27C}" destId="{EDD09EA5-E2F4-492A-8BCE-E9F186667DB1}" srcOrd="1" destOrd="0" parTransId="{9F68E150-1B67-4796-A173-AD6E4FAF8DA3}" sibTransId="{5091D427-CFA4-498A-8E9A-EECE19372D14}"/>
    <dgm:cxn modelId="{6C629CFD-7A2D-40D0-ABEA-12A8A2EBBB66}" srcId="{DFD1D7D6-DE33-4881-850D-613BA3B2E096}" destId="{AA9E3144-02AC-41DD-A81A-4BA0F5F85765}" srcOrd="0" destOrd="0" parTransId="{F576BF06-67BB-461B-B250-468A24247A8A}" sibTransId="{0D5DD38D-2A59-46B3-B5B1-45E7E9C3FBA3}"/>
    <dgm:cxn modelId="{A120247C-89F1-4C83-99F7-8636F8F504BE}" type="presOf" srcId="{32C0DB6B-79BF-4A1D-A744-A4B259ABF27C}" destId="{4504B28C-21A7-4F55-AA5C-A161D6B6AAF9}" srcOrd="1" destOrd="0" presId="urn:microsoft.com/office/officeart/2005/8/layout/lProcess2"/>
    <dgm:cxn modelId="{77F1AF4B-CAF1-4E2D-A730-D89AE172E0A2}" type="presOf" srcId="{392974B9-796B-4360-A708-662D9106435B}" destId="{69C54668-7330-407A-ADBE-0AC6F750F315}" srcOrd="0" destOrd="0" presId="urn:microsoft.com/office/officeart/2005/8/layout/lProcess2"/>
    <dgm:cxn modelId="{B6DEA7A5-4B92-47ED-99D5-00735106C728}" type="presOf" srcId="{AF9E0137-A1B0-48F0-903B-A970DB583D78}" destId="{24090052-BD5B-4607-A45E-A4FC6737B861}" srcOrd="0" destOrd="0" presId="urn:microsoft.com/office/officeart/2005/8/layout/lProcess2"/>
    <dgm:cxn modelId="{FFD2A902-1E6A-4FD3-BAA3-6AF030AF83A0}" type="presOf" srcId="{AA9E3144-02AC-41DD-A81A-4BA0F5F85765}" destId="{49101EA6-4359-4E11-B978-7517DD378F4C}" srcOrd="0"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ED4E31E5-4A09-4D00-912C-EF5FDE521B3F}" srcId="{392974B9-796B-4360-A708-662D9106435B}" destId="{855B9C7C-A383-4127-A774-2DB9C9024964}" srcOrd="0" destOrd="0" parTransId="{1699786E-0398-49FD-85BE-36F7D1D2748B}" sibTransId="{A3F1A181-3056-4C6F-9949-7A33AE55DD20}"/>
    <dgm:cxn modelId="{FE0631F1-3446-400C-87B8-5CC6F7EAE80E}" type="presOf" srcId="{DFD1D7D6-DE33-4881-850D-613BA3B2E096}" destId="{30D0924C-64DD-4188-80C9-EC9B45213658}" srcOrd="0" destOrd="0" presId="urn:microsoft.com/office/officeart/2005/8/layout/lProcess2"/>
    <dgm:cxn modelId="{D335560D-2F76-448E-A2E3-3BB2FA309FB2}" type="presOf" srcId="{9D0B720A-6F85-430D-B9E6-E418480EA6E4}" destId="{757F9CA2-D2B0-435F-97B0-378FF03C893B}" srcOrd="0" destOrd="0" presId="urn:microsoft.com/office/officeart/2005/8/layout/lProcess2"/>
    <dgm:cxn modelId="{BFC03958-7EFD-42E6-B843-5A729FECDCB8}" type="presOf" srcId="{32C0DB6B-79BF-4A1D-A744-A4B259ABF27C}" destId="{6A46A961-4DF1-412A-9254-4DE8B432FEC6}" srcOrd="0" destOrd="0" presId="urn:microsoft.com/office/officeart/2005/8/layout/lProcess2"/>
    <dgm:cxn modelId="{0F896EEA-029A-48A1-826C-C5656745654A}" type="presOf" srcId="{392974B9-796B-4360-A708-662D9106435B}" destId="{C7B210AE-8D94-4CFA-AE58-1157B899E4BF}" srcOrd="1" destOrd="0" presId="urn:microsoft.com/office/officeart/2005/8/layout/lProcess2"/>
    <dgm:cxn modelId="{155CAE6F-953C-491E-9F9B-B69DD016F66B}" srcId="{07804FD5-F35F-4205-A283-EBFA3FC24140}" destId="{392974B9-796B-4360-A708-662D9106435B}" srcOrd="0" destOrd="0" parTransId="{DF53509A-FF57-42D2-99FD-01D241324AD5}" sibTransId="{E62BC6DF-6832-48A2-8D15-2BA7974C5487}"/>
    <dgm:cxn modelId="{99609A3A-CDA5-4272-B6AD-0FAFEB951817}" type="presParOf" srcId="{49FBBB4A-A80D-42D4-9405-22BE47A1B6CA}" destId="{98B31279-6FB8-4F08-82A5-94F319EBBC18}" srcOrd="0" destOrd="0" presId="urn:microsoft.com/office/officeart/2005/8/layout/lProcess2"/>
    <dgm:cxn modelId="{80AE54FC-2AA5-4401-B947-620A09F96639}" type="presParOf" srcId="{98B31279-6FB8-4F08-82A5-94F319EBBC18}" destId="{69C54668-7330-407A-ADBE-0AC6F750F315}" srcOrd="0" destOrd="0" presId="urn:microsoft.com/office/officeart/2005/8/layout/lProcess2"/>
    <dgm:cxn modelId="{4B5816E7-7587-4D1A-959C-C224F4C4DBBC}" type="presParOf" srcId="{98B31279-6FB8-4F08-82A5-94F319EBBC18}" destId="{C7B210AE-8D94-4CFA-AE58-1157B899E4BF}" srcOrd="1" destOrd="0" presId="urn:microsoft.com/office/officeart/2005/8/layout/lProcess2"/>
    <dgm:cxn modelId="{0E4A4CF4-3A28-46FF-92D4-D998D6E27029}" type="presParOf" srcId="{98B31279-6FB8-4F08-82A5-94F319EBBC18}" destId="{A3A776F6-ED41-4373-A0AA-FC6EE4406E5C}" srcOrd="2" destOrd="0" presId="urn:microsoft.com/office/officeart/2005/8/layout/lProcess2"/>
    <dgm:cxn modelId="{101B76EA-18CE-4F48-B4A0-F1FCAA43257B}" type="presParOf" srcId="{A3A776F6-ED41-4373-A0AA-FC6EE4406E5C}" destId="{E9792FD8-A55D-4CC0-B434-7796794146A8}" srcOrd="0" destOrd="0" presId="urn:microsoft.com/office/officeart/2005/8/layout/lProcess2"/>
    <dgm:cxn modelId="{A5F19B6A-0972-4E23-9329-8EB7C6F43E24}" type="presParOf" srcId="{E9792FD8-A55D-4CC0-B434-7796794146A8}" destId="{43F849EA-95BD-4BB9-ABC3-4791A20B7870}" srcOrd="0" destOrd="0" presId="urn:microsoft.com/office/officeart/2005/8/layout/lProcess2"/>
    <dgm:cxn modelId="{6620056F-3EA5-465C-9799-2F742655DB8B}" type="presParOf" srcId="{E9792FD8-A55D-4CC0-B434-7796794146A8}" destId="{D8FA8EA8-04E0-4DD8-8C4B-665764529D2E}" srcOrd="1" destOrd="0" presId="urn:microsoft.com/office/officeart/2005/8/layout/lProcess2"/>
    <dgm:cxn modelId="{451DDCF1-57C6-4F01-A78C-EE2DBBB136FD}" type="presParOf" srcId="{E9792FD8-A55D-4CC0-B434-7796794146A8}" destId="{24090052-BD5B-4607-A45E-A4FC6737B861}" srcOrd="2" destOrd="0" presId="urn:microsoft.com/office/officeart/2005/8/layout/lProcess2"/>
    <dgm:cxn modelId="{76959DE5-9DD1-41EC-AF26-F9151FF953C1}" type="presParOf" srcId="{49FBBB4A-A80D-42D4-9405-22BE47A1B6CA}" destId="{C006A2C3-A8C2-4F5B-BC1D-104767914ADD}" srcOrd="1" destOrd="0" presId="urn:microsoft.com/office/officeart/2005/8/layout/lProcess2"/>
    <dgm:cxn modelId="{68690F9F-2D38-4874-B48C-F8FCB8B1F075}" type="presParOf" srcId="{49FBBB4A-A80D-42D4-9405-22BE47A1B6CA}" destId="{0641B0E0-FC68-4683-BC36-9610153FAE7B}" srcOrd="2" destOrd="0" presId="urn:microsoft.com/office/officeart/2005/8/layout/lProcess2"/>
    <dgm:cxn modelId="{F62E86A6-58C3-4DBE-BB72-5169CCB993B6}" type="presParOf" srcId="{0641B0E0-FC68-4683-BC36-9610153FAE7B}" destId="{30D0924C-64DD-4188-80C9-EC9B45213658}" srcOrd="0" destOrd="0" presId="urn:microsoft.com/office/officeart/2005/8/layout/lProcess2"/>
    <dgm:cxn modelId="{F8C06D5A-7AD1-4A35-ABA9-1F6187669879}" type="presParOf" srcId="{0641B0E0-FC68-4683-BC36-9610153FAE7B}" destId="{3F6E80A5-B03F-44E5-8A1B-2AFD56CCA494}" srcOrd="1" destOrd="0" presId="urn:microsoft.com/office/officeart/2005/8/layout/lProcess2"/>
    <dgm:cxn modelId="{425A8A0D-DDD8-4D73-B248-060D3A18772A}" type="presParOf" srcId="{0641B0E0-FC68-4683-BC36-9610153FAE7B}" destId="{CA0F557B-4E29-46F2-BBAA-69CCF314603C}" srcOrd="2" destOrd="0" presId="urn:microsoft.com/office/officeart/2005/8/layout/lProcess2"/>
    <dgm:cxn modelId="{522B6010-D3FA-410F-BBF0-EB0B1C325138}" type="presParOf" srcId="{CA0F557B-4E29-46F2-BBAA-69CCF314603C}" destId="{A3A06726-8C74-4152-901A-ECF9EEBDC8F7}" srcOrd="0" destOrd="0" presId="urn:microsoft.com/office/officeart/2005/8/layout/lProcess2"/>
    <dgm:cxn modelId="{D4249E72-EF6A-43DA-B471-206DCA6C8FC6}" type="presParOf" srcId="{A3A06726-8C74-4152-901A-ECF9EEBDC8F7}" destId="{49101EA6-4359-4E11-B978-7517DD378F4C}" srcOrd="0" destOrd="0" presId="urn:microsoft.com/office/officeart/2005/8/layout/lProcess2"/>
    <dgm:cxn modelId="{FDE25DC0-F341-42C8-A26C-C96E35C1FA9C}" type="presParOf" srcId="{A3A06726-8C74-4152-901A-ECF9EEBDC8F7}" destId="{A6415BFD-8950-47FA-82E8-30EA54BDEF88}" srcOrd="1" destOrd="0" presId="urn:microsoft.com/office/officeart/2005/8/layout/lProcess2"/>
    <dgm:cxn modelId="{664242EB-4CB2-4D45-B3F7-FF2586AC229B}" type="presParOf" srcId="{A3A06726-8C74-4152-901A-ECF9EEBDC8F7}" destId="{40156B41-ECB6-48BC-9573-91AAAC597FFF}" srcOrd="2" destOrd="0" presId="urn:microsoft.com/office/officeart/2005/8/layout/lProcess2"/>
    <dgm:cxn modelId="{963C95AA-DF9E-4E7B-9F47-EA0AA5306FCB}" type="presParOf" srcId="{49FBBB4A-A80D-42D4-9405-22BE47A1B6CA}" destId="{729C6DC0-9C54-4708-A8A3-5B2148B85C08}" srcOrd="3" destOrd="0" presId="urn:microsoft.com/office/officeart/2005/8/layout/lProcess2"/>
    <dgm:cxn modelId="{63C13FB0-5408-4E47-821C-B2E2F6E8297E}" type="presParOf" srcId="{49FBBB4A-A80D-42D4-9405-22BE47A1B6CA}" destId="{E0E65D55-2172-47B4-8FF2-DE4F5C833272}" srcOrd="4" destOrd="0" presId="urn:microsoft.com/office/officeart/2005/8/layout/lProcess2"/>
    <dgm:cxn modelId="{5330AE6B-44E9-449E-8A10-D12722593024}" type="presParOf" srcId="{E0E65D55-2172-47B4-8FF2-DE4F5C833272}" destId="{6A46A961-4DF1-412A-9254-4DE8B432FEC6}" srcOrd="0" destOrd="0" presId="urn:microsoft.com/office/officeart/2005/8/layout/lProcess2"/>
    <dgm:cxn modelId="{BAE5401E-9B60-428D-8DFD-28DB09416A05}" type="presParOf" srcId="{E0E65D55-2172-47B4-8FF2-DE4F5C833272}" destId="{4504B28C-21A7-4F55-AA5C-A161D6B6AAF9}" srcOrd="1" destOrd="0" presId="urn:microsoft.com/office/officeart/2005/8/layout/lProcess2"/>
    <dgm:cxn modelId="{19E6A897-B38C-403B-8590-D9C3C9EDC9B0}" type="presParOf" srcId="{E0E65D55-2172-47B4-8FF2-DE4F5C833272}" destId="{0CA64CCC-66CD-4F0A-A01B-B8B9EF8D3EC7}" srcOrd="2" destOrd="0" presId="urn:microsoft.com/office/officeart/2005/8/layout/lProcess2"/>
    <dgm:cxn modelId="{2E28DAAD-A7F0-458E-B3DD-2A1E9CF0DCE5}" type="presParOf" srcId="{0CA64CCC-66CD-4F0A-A01B-B8B9EF8D3EC7}" destId="{C31E7FC6-B08A-4622-832D-779F87D98F5B}" srcOrd="0" destOrd="0" presId="urn:microsoft.com/office/officeart/2005/8/layout/lProcess2"/>
    <dgm:cxn modelId="{A6A12AE1-35ED-4E24-8ED3-F81D6A143CBD}" type="presParOf" srcId="{C31E7FC6-B08A-4622-832D-779F87D98F5B}" destId="{757F9CA2-D2B0-435F-97B0-378FF03C893B}" srcOrd="0" destOrd="0" presId="urn:microsoft.com/office/officeart/2005/8/layout/lProcess2"/>
    <dgm:cxn modelId="{A12FECC3-0103-427B-A117-34D5EAA44F91}" type="presParOf" srcId="{C31E7FC6-B08A-4622-832D-779F87D98F5B}" destId="{4021E429-1A92-4EBD-B110-EAAB6D6A0A4F}" srcOrd="1" destOrd="0" presId="urn:microsoft.com/office/officeart/2005/8/layout/lProcess2"/>
    <dgm:cxn modelId="{7F1B2E59-FAA5-441C-B24D-9810132B91E6}"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06247A-20E9-4F8A-A8B6-14C6D749907E}"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n-US"/>
        </a:p>
      </dgm:t>
    </dgm:pt>
    <dgm:pt modelId="{8102731E-E60D-4CF5-8E37-FAD1652BAA44}">
      <dgm:prSet phldrT="[Text]" custT="1"/>
      <dgm:spPr/>
      <dgm:t>
        <a:bodyPr/>
        <a:lstStyle/>
        <a:p>
          <a:r>
            <a:rPr lang="en-US" sz="2800" b="1" dirty="0" smtClean="0"/>
            <a:t>Gifted</a:t>
          </a:r>
          <a:endParaRPr lang="en-US" sz="2800" b="1" dirty="0"/>
        </a:p>
      </dgm:t>
    </dgm:pt>
    <dgm:pt modelId="{B03789BB-6222-44F6-BAAD-A014E7CE5883}" type="parTrans" cxnId="{4B5EB283-4237-4948-AC7B-3FB62A61038B}">
      <dgm:prSet/>
      <dgm:spPr/>
      <dgm:t>
        <a:bodyPr/>
        <a:lstStyle/>
        <a:p>
          <a:endParaRPr lang="en-US"/>
        </a:p>
      </dgm:t>
    </dgm:pt>
    <dgm:pt modelId="{CC64350E-1161-4144-BEDD-38DDD0EA214D}" type="sibTrans" cxnId="{4B5EB283-4237-4948-AC7B-3FB62A61038B}">
      <dgm:prSet/>
      <dgm:spPr/>
      <dgm:t>
        <a:bodyPr/>
        <a:lstStyle/>
        <a:p>
          <a:endParaRPr lang="en-US"/>
        </a:p>
      </dgm:t>
    </dgm:pt>
    <dgm:pt modelId="{0467753F-0F01-4EB0-B1D9-EE840BB9F93C}">
      <dgm:prSet phldrT="[Text]" custT="1"/>
      <dgm:spPr/>
      <dgm:t>
        <a:bodyPr/>
        <a:lstStyle/>
        <a:p>
          <a:r>
            <a:rPr lang="en-US" sz="2800" b="1" dirty="0" smtClean="0"/>
            <a:t>EIP</a:t>
          </a:r>
          <a:endParaRPr lang="en-US" sz="2800" b="1" dirty="0"/>
        </a:p>
      </dgm:t>
    </dgm:pt>
    <dgm:pt modelId="{B9F0A0EF-82DB-4DCE-A0A6-96C781361F75}" type="parTrans" cxnId="{16758F60-D761-4755-997F-0E8A5E8A50E7}">
      <dgm:prSet/>
      <dgm:spPr/>
      <dgm:t>
        <a:bodyPr/>
        <a:lstStyle/>
        <a:p>
          <a:endParaRPr lang="en-US"/>
        </a:p>
      </dgm:t>
    </dgm:pt>
    <dgm:pt modelId="{3E62600E-AE13-42C5-A494-5230D216DF5F}" type="sibTrans" cxnId="{16758F60-D761-4755-997F-0E8A5E8A50E7}">
      <dgm:prSet/>
      <dgm:spPr/>
      <dgm:t>
        <a:bodyPr/>
        <a:lstStyle/>
        <a:p>
          <a:endParaRPr lang="en-US"/>
        </a:p>
      </dgm:t>
    </dgm:pt>
    <dgm:pt modelId="{A8025ED5-470A-4694-B75A-CA16E6964EA9}">
      <dgm:prSet phldrT="[Text]" custT="1"/>
      <dgm:spPr/>
      <dgm:t>
        <a:bodyPr/>
        <a:lstStyle/>
        <a:p>
          <a:r>
            <a:rPr lang="en-US" sz="2800" b="1" dirty="0" smtClean="0"/>
            <a:t>ESOL</a:t>
          </a:r>
          <a:endParaRPr lang="en-US" sz="2800" b="1" dirty="0"/>
        </a:p>
      </dgm:t>
    </dgm:pt>
    <dgm:pt modelId="{B1914E4B-7665-42C9-A96A-0610537CA69C}" type="parTrans" cxnId="{ACD368E0-AD95-4EE1-979A-CD52ED0ACC33}">
      <dgm:prSet/>
      <dgm:spPr/>
      <dgm:t>
        <a:bodyPr/>
        <a:lstStyle/>
        <a:p>
          <a:endParaRPr lang="en-US"/>
        </a:p>
      </dgm:t>
    </dgm:pt>
    <dgm:pt modelId="{A09E3CF4-3775-4388-9C17-D1BD2D885A83}" type="sibTrans" cxnId="{ACD368E0-AD95-4EE1-979A-CD52ED0ACC33}">
      <dgm:prSet/>
      <dgm:spPr/>
      <dgm:t>
        <a:bodyPr/>
        <a:lstStyle/>
        <a:p>
          <a:endParaRPr lang="en-US"/>
        </a:p>
      </dgm:t>
    </dgm:pt>
    <dgm:pt modelId="{2BC9E121-9250-43A6-82C4-AB8F36D4363D}">
      <dgm:prSet phldrT="[Text]" custT="1"/>
      <dgm:spPr/>
      <dgm:t>
        <a:bodyPr/>
        <a:lstStyle/>
        <a:p>
          <a:r>
            <a:rPr lang="en-US" sz="2800" b="1" dirty="0" smtClean="0"/>
            <a:t>SST</a:t>
          </a:r>
          <a:endParaRPr lang="en-US" sz="2800" b="1" dirty="0"/>
        </a:p>
      </dgm:t>
    </dgm:pt>
    <dgm:pt modelId="{68C95566-DCAE-4016-92B4-2BB804583587}" type="parTrans" cxnId="{1D336EE6-C147-4B95-91C3-F91ED7625C77}">
      <dgm:prSet/>
      <dgm:spPr/>
      <dgm:t>
        <a:bodyPr/>
        <a:lstStyle/>
        <a:p>
          <a:endParaRPr lang="en-US"/>
        </a:p>
      </dgm:t>
    </dgm:pt>
    <dgm:pt modelId="{C96B75B7-6686-43EC-982B-D2B730746166}" type="sibTrans" cxnId="{1D336EE6-C147-4B95-91C3-F91ED7625C77}">
      <dgm:prSet/>
      <dgm:spPr/>
      <dgm:t>
        <a:bodyPr/>
        <a:lstStyle/>
        <a:p>
          <a:endParaRPr lang="en-US"/>
        </a:p>
      </dgm:t>
    </dgm:pt>
    <dgm:pt modelId="{EDECBADF-EE63-4A6F-B8C4-A879600AE0F2}">
      <dgm:prSet phldrT="[Text]" custT="1"/>
      <dgm:spPr/>
      <dgm:t>
        <a:bodyPr/>
        <a:lstStyle/>
        <a:p>
          <a:r>
            <a:rPr lang="en-US" sz="2400" b="1" dirty="0" smtClean="0"/>
            <a:t>Special</a:t>
          </a:r>
          <a:r>
            <a:rPr lang="en-US" sz="2400" dirty="0" smtClean="0"/>
            <a:t> </a:t>
          </a:r>
          <a:r>
            <a:rPr lang="en-US" sz="2400" b="1" dirty="0" smtClean="0"/>
            <a:t>Education</a:t>
          </a:r>
          <a:endParaRPr lang="en-US" sz="2400" b="1" dirty="0"/>
        </a:p>
      </dgm:t>
    </dgm:pt>
    <dgm:pt modelId="{05907453-ECA0-4322-A7B2-63C403248598}" type="parTrans" cxnId="{B1EF2EEA-853A-4BD3-8D6F-B967D06DA167}">
      <dgm:prSet/>
      <dgm:spPr/>
      <dgm:t>
        <a:bodyPr/>
        <a:lstStyle/>
        <a:p>
          <a:endParaRPr lang="en-US"/>
        </a:p>
      </dgm:t>
    </dgm:pt>
    <dgm:pt modelId="{70AAF2EB-3D3B-4D70-A28E-D0722F3D0A43}" type="sibTrans" cxnId="{B1EF2EEA-853A-4BD3-8D6F-B967D06DA167}">
      <dgm:prSet/>
      <dgm:spPr/>
      <dgm:t>
        <a:bodyPr/>
        <a:lstStyle/>
        <a:p>
          <a:endParaRPr lang="en-US"/>
        </a:p>
      </dgm:t>
    </dgm:pt>
    <dgm:pt modelId="{D155E21C-3A23-4D49-9C69-F6A9C2552650}">
      <dgm:prSet phldrT="[Text]" custT="1"/>
      <dgm:spPr/>
      <dgm:t>
        <a:bodyPr/>
        <a:lstStyle/>
        <a:p>
          <a:endParaRPr lang="en-US" sz="1600" dirty="0" smtClean="0"/>
        </a:p>
        <a:p>
          <a:r>
            <a:rPr lang="en-US" sz="2800" b="1" dirty="0" smtClean="0"/>
            <a:t>Tutoring</a:t>
          </a:r>
        </a:p>
        <a:p>
          <a:endParaRPr lang="en-US" sz="1600" dirty="0"/>
        </a:p>
      </dgm:t>
    </dgm:pt>
    <dgm:pt modelId="{8B84B00B-79E2-445E-BF88-C73BDCB0C54E}" type="parTrans" cxnId="{151D47FE-C232-4C75-836A-627416E8BEF3}">
      <dgm:prSet/>
      <dgm:spPr/>
      <dgm:t>
        <a:bodyPr/>
        <a:lstStyle/>
        <a:p>
          <a:endParaRPr lang="en-US"/>
        </a:p>
      </dgm:t>
    </dgm:pt>
    <dgm:pt modelId="{296771BB-0539-4498-AB04-53AEA9049BA9}" type="sibTrans" cxnId="{151D47FE-C232-4C75-836A-627416E8BEF3}">
      <dgm:prSet/>
      <dgm:spPr/>
      <dgm:t>
        <a:bodyPr/>
        <a:lstStyle/>
        <a:p>
          <a:endParaRPr lang="en-US"/>
        </a:p>
      </dgm:t>
    </dgm:pt>
    <dgm:pt modelId="{4FF7FB1B-CC29-440E-A8F6-765F0B1C7652}" type="pres">
      <dgm:prSet presAssocID="{C106247A-20E9-4F8A-A8B6-14C6D749907E}" presName="cycle" presStyleCnt="0">
        <dgm:presLayoutVars>
          <dgm:dir/>
          <dgm:resizeHandles val="exact"/>
        </dgm:presLayoutVars>
      </dgm:prSet>
      <dgm:spPr/>
      <dgm:t>
        <a:bodyPr/>
        <a:lstStyle/>
        <a:p>
          <a:endParaRPr lang="en-US"/>
        </a:p>
      </dgm:t>
    </dgm:pt>
    <dgm:pt modelId="{5030B275-336E-4B2E-BCC3-A03E6F8FB077}" type="pres">
      <dgm:prSet presAssocID="{8102731E-E60D-4CF5-8E37-FAD1652BAA44}" presName="node" presStyleLbl="node1" presStyleIdx="0" presStyleCnt="6">
        <dgm:presLayoutVars>
          <dgm:bulletEnabled val="1"/>
        </dgm:presLayoutVars>
      </dgm:prSet>
      <dgm:spPr/>
      <dgm:t>
        <a:bodyPr/>
        <a:lstStyle/>
        <a:p>
          <a:endParaRPr lang="en-US"/>
        </a:p>
      </dgm:t>
    </dgm:pt>
    <dgm:pt modelId="{C9B25461-0FBE-4867-ACAD-15E4EB62CA7A}" type="pres">
      <dgm:prSet presAssocID="{8102731E-E60D-4CF5-8E37-FAD1652BAA44}" presName="spNode" presStyleCnt="0"/>
      <dgm:spPr/>
    </dgm:pt>
    <dgm:pt modelId="{EA7F3706-A45B-4E70-872D-D302E10BC6D3}" type="pres">
      <dgm:prSet presAssocID="{CC64350E-1161-4144-BEDD-38DDD0EA214D}" presName="sibTrans" presStyleLbl="sibTrans1D1" presStyleIdx="0" presStyleCnt="6"/>
      <dgm:spPr/>
      <dgm:t>
        <a:bodyPr/>
        <a:lstStyle/>
        <a:p>
          <a:endParaRPr lang="en-US"/>
        </a:p>
      </dgm:t>
    </dgm:pt>
    <dgm:pt modelId="{818116FF-A9B5-49D8-8EB6-A40DD2E0782A}" type="pres">
      <dgm:prSet presAssocID="{0467753F-0F01-4EB0-B1D9-EE840BB9F93C}" presName="node" presStyleLbl="node1" presStyleIdx="1" presStyleCnt="6">
        <dgm:presLayoutVars>
          <dgm:bulletEnabled val="1"/>
        </dgm:presLayoutVars>
      </dgm:prSet>
      <dgm:spPr/>
      <dgm:t>
        <a:bodyPr/>
        <a:lstStyle/>
        <a:p>
          <a:endParaRPr lang="en-US"/>
        </a:p>
      </dgm:t>
    </dgm:pt>
    <dgm:pt modelId="{43F7E2C4-39AC-4444-A54A-895D16D3C9B2}" type="pres">
      <dgm:prSet presAssocID="{0467753F-0F01-4EB0-B1D9-EE840BB9F93C}" presName="spNode" presStyleCnt="0"/>
      <dgm:spPr/>
    </dgm:pt>
    <dgm:pt modelId="{F35EE696-88F1-4E8C-A7D3-1E07E8E34859}" type="pres">
      <dgm:prSet presAssocID="{3E62600E-AE13-42C5-A494-5230D216DF5F}" presName="sibTrans" presStyleLbl="sibTrans1D1" presStyleIdx="1" presStyleCnt="6"/>
      <dgm:spPr/>
      <dgm:t>
        <a:bodyPr/>
        <a:lstStyle/>
        <a:p>
          <a:endParaRPr lang="en-US"/>
        </a:p>
      </dgm:t>
    </dgm:pt>
    <dgm:pt modelId="{17FD835E-45AF-4EAD-BDB6-97D802952168}" type="pres">
      <dgm:prSet presAssocID="{A8025ED5-470A-4694-B75A-CA16E6964EA9}" presName="node" presStyleLbl="node1" presStyleIdx="2" presStyleCnt="6">
        <dgm:presLayoutVars>
          <dgm:bulletEnabled val="1"/>
        </dgm:presLayoutVars>
      </dgm:prSet>
      <dgm:spPr/>
      <dgm:t>
        <a:bodyPr/>
        <a:lstStyle/>
        <a:p>
          <a:endParaRPr lang="en-US"/>
        </a:p>
      </dgm:t>
    </dgm:pt>
    <dgm:pt modelId="{1954AD75-7E58-4229-BCFE-688053F45188}" type="pres">
      <dgm:prSet presAssocID="{A8025ED5-470A-4694-B75A-CA16E6964EA9}" presName="spNode" presStyleCnt="0"/>
      <dgm:spPr/>
    </dgm:pt>
    <dgm:pt modelId="{51D0B8A8-D2CF-4900-8D86-FC958327F19F}" type="pres">
      <dgm:prSet presAssocID="{A09E3CF4-3775-4388-9C17-D1BD2D885A83}" presName="sibTrans" presStyleLbl="sibTrans1D1" presStyleIdx="2" presStyleCnt="6"/>
      <dgm:spPr/>
      <dgm:t>
        <a:bodyPr/>
        <a:lstStyle/>
        <a:p>
          <a:endParaRPr lang="en-US"/>
        </a:p>
      </dgm:t>
    </dgm:pt>
    <dgm:pt modelId="{1CF05E68-25E4-4901-9E5F-A280DE80BCCA}" type="pres">
      <dgm:prSet presAssocID="{2BC9E121-9250-43A6-82C4-AB8F36D4363D}" presName="node" presStyleLbl="node1" presStyleIdx="3" presStyleCnt="6">
        <dgm:presLayoutVars>
          <dgm:bulletEnabled val="1"/>
        </dgm:presLayoutVars>
      </dgm:prSet>
      <dgm:spPr/>
      <dgm:t>
        <a:bodyPr/>
        <a:lstStyle/>
        <a:p>
          <a:endParaRPr lang="en-US"/>
        </a:p>
      </dgm:t>
    </dgm:pt>
    <dgm:pt modelId="{2C806F90-565C-4FA0-B7A7-D3C55977E071}" type="pres">
      <dgm:prSet presAssocID="{2BC9E121-9250-43A6-82C4-AB8F36D4363D}" presName="spNode" presStyleCnt="0"/>
      <dgm:spPr/>
    </dgm:pt>
    <dgm:pt modelId="{84DBECEB-BE96-4D87-A206-356FB804BA55}" type="pres">
      <dgm:prSet presAssocID="{C96B75B7-6686-43EC-982B-D2B730746166}" presName="sibTrans" presStyleLbl="sibTrans1D1" presStyleIdx="3" presStyleCnt="6"/>
      <dgm:spPr/>
      <dgm:t>
        <a:bodyPr/>
        <a:lstStyle/>
        <a:p>
          <a:endParaRPr lang="en-US"/>
        </a:p>
      </dgm:t>
    </dgm:pt>
    <dgm:pt modelId="{C84DD917-5874-4129-AEBA-D88B38B35737}" type="pres">
      <dgm:prSet presAssocID="{D155E21C-3A23-4D49-9C69-F6A9C2552650}" presName="node" presStyleLbl="node1" presStyleIdx="4" presStyleCnt="6">
        <dgm:presLayoutVars>
          <dgm:bulletEnabled val="1"/>
        </dgm:presLayoutVars>
      </dgm:prSet>
      <dgm:spPr/>
      <dgm:t>
        <a:bodyPr/>
        <a:lstStyle/>
        <a:p>
          <a:endParaRPr lang="en-US"/>
        </a:p>
      </dgm:t>
    </dgm:pt>
    <dgm:pt modelId="{BD72F22A-254E-41F9-B3DD-056BD9D10F68}" type="pres">
      <dgm:prSet presAssocID="{D155E21C-3A23-4D49-9C69-F6A9C2552650}" presName="spNode" presStyleCnt="0"/>
      <dgm:spPr/>
    </dgm:pt>
    <dgm:pt modelId="{43024817-D19E-4E8B-AC46-DFEF83ADE78C}" type="pres">
      <dgm:prSet presAssocID="{296771BB-0539-4498-AB04-53AEA9049BA9}" presName="sibTrans" presStyleLbl="sibTrans1D1" presStyleIdx="4" presStyleCnt="6"/>
      <dgm:spPr/>
      <dgm:t>
        <a:bodyPr/>
        <a:lstStyle/>
        <a:p>
          <a:endParaRPr lang="en-US"/>
        </a:p>
      </dgm:t>
    </dgm:pt>
    <dgm:pt modelId="{537AFF04-D031-4D30-AE67-69420D944062}" type="pres">
      <dgm:prSet presAssocID="{EDECBADF-EE63-4A6F-B8C4-A879600AE0F2}" presName="node" presStyleLbl="node1" presStyleIdx="5" presStyleCnt="6">
        <dgm:presLayoutVars>
          <dgm:bulletEnabled val="1"/>
        </dgm:presLayoutVars>
      </dgm:prSet>
      <dgm:spPr/>
      <dgm:t>
        <a:bodyPr/>
        <a:lstStyle/>
        <a:p>
          <a:endParaRPr lang="en-US"/>
        </a:p>
      </dgm:t>
    </dgm:pt>
    <dgm:pt modelId="{28C3C3C4-2001-49C2-BE03-58D51F1F5756}" type="pres">
      <dgm:prSet presAssocID="{EDECBADF-EE63-4A6F-B8C4-A879600AE0F2}" presName="spNode" presStyleCnt="0"/>
      <dgm:spPr/>
    </dgm:pt>
    <dgm:pt modelId="{03A41636-276A-480D-AC95-C24A7CE2AEE6}" type="pres">
      <dgm:prSet presAssocID="{70AAF2EB-3D3B-4D70-A28E-D0722F3D0A43}" presName="sibTrans" presStyleLbl="sibTrans1D1" presStyleIdx="5" presStyleCnt="6"/>
      <dgm:spPr/>
      <dgm:t>
        <a:bodyPr/>
        <a:lstStyle/>
        <a:p>
          <a:endParaRPr lang="en-US"/>
        </a:p>
      </dgm:t>
    </dgm:pt>
  </dgm:ptLst>
  <dgm:cxnLst>
    <dgm:cxn modelId="{ACD368E0-AD95-4EE1-979A-CD52ED0ACC33}" srcId="{C106247A-20E9-4F8A-A8B6-14C6D749907E}" destId="{A8025ED5-470A-4694-B75A-CA16E6964EA9}" srcOrd="2" destOrd="0" parTransId="{B1914E4B-7665-42C9-A96A-0610537CA69C}" sibTransId="{A09E3CF4-3775-4388-9C17-D1BD2D885A83}"/>
    <dgm:cxn modelId="{885B7A99-20F3-4653-A313-6592E23F404E}" type="presOf" srcId="{3E62600E-AE13-42C5-A494-5230D216DF5F}" destId="{F35EE696-88F1-4E8C-A7D3-1E07E8E34859}" srcOrd="0" destOrd="0" presId="urn:microsoft.com/office/officeart/2005/8/layout/cycle6"/>
    <dgm:cxn modelId="{1FA1045C-B85D-473A-ADC7-4309AB403623}" type="presOf" srcId="{0467753F-0F01-4EB0-B1D9-EE840BB9F93C}" destId="{818116FF-A9B5-49D8-8EB6-A40DD2E0782A}" srcOrd="0" destOrd="0" presId="urn:microsoft.com/office/officeart/2005/8/layout/cycle6"/>
    <dgm:cxn modelId="{78BC947E-F205-44F7-87E9-0B958ADC2C79}" type="presOf" srcId="{CC64350E-1161-4144-BEDD-38DDD0EA214D}" destId="{EA7F3706-A45B-4E70-872D-D302E10BC6D3}" srcOrd="0" destOrd="0" presId="urn:microsoft.com/office/officeart/2005/8/layout/cycle6"/>
    <dgm:cxn modelId="{77E55FEC-050A-4079-A737-BA6654A6177F}" type="presOf" srcId="{C96B75B7-6686-43EC-982B-D2B730746166}" destId="{84DBECEB-BE96-4D87-A206-356FB804BA55}" srcOrd="0" destOrd="0" presId="urn:microsoft.com/office/officeart/2005/8/layout/cycle6"/>
    <dgm:cxn modelId="{CDB58EE1-D05A-418C-BECF-3E910A337724}" type="presOf" srcId="{A8025ED5-470A-4694-B75A-CA16E6964EA9}" destId="{17FD835E-45AF-4EAD-BDB6-97D802952168}" srcOrd="0" destOrd="0" presId="urn:microsoft.com/office/officeart/2005/8/layout/cycle6"/>
    <dgm:cxn modelId="{16758F60-D761-4755-997F-0E8A5E8A50E7}" srcId="{C106247A-20E9-4F8A-A8B6-14C6D749907E}" destId="{0467753F-0F01-4EB0-B1D9-EE840BB9F93C}" srcOrd="1" destOrd="0" parTransId="{B9F0A0EF-82DB-4DCE-A0A6-96C781361F75}" sibTransId="{3E62600E-AE13-42C5-A494-5230D216DF5F}"/>
    <dgm:cxn modelId="{151D47FE-C232-4C75-836A-627416E8BEF3}" srcId="{C106247A-20E9-4F8A-A8B6-14C6D749907E}" destId="{D155E21C-3A23-4D49-9C69-F6A9C2552650}" srcOrd="4" destOrd="0" parTransId="{8B84B00B-79E2-445E-BF88-C73BDCB0C54E}" sibTransId="{296771BB-0539-4498-AB04-53AEA9049BA9}"/>
    <dgm:cxn modelId="{FF75DDBD-F767-433F-955A-5138877A7D0D}" type="presOf" srcId="{8102731E-E60D-4CF5-8E37-FAD1652BAA44}" destId="{5030B275-336E-4B2E-BCC3-A03E6F8FB077}" srcOrd="0" destOrd="0" presId="urn:microsoft.com/office/officeart/2005/8/layout/cycle6"/>
    <dgm:cxn modelId="{4B5EB283-4237-4948-AC7B-3FB62A61038B}" srcId="{C106247A-20E9-4F8A-A8B6-14C6D749907E}" destId="{8102731E-E60D-4CF5-8E37-FAD1652BAA44}" srcOrd="0" destOrd="0" parTransId="{B03789BB-6222-44F6-BAAD-A014E7CE5883}" sibTransId="{CC64350E-1161-4144-BEDD-38DDD0EA214D}"/>
    <dgm:cxn modelId="{1D336EE6-C147-4B95-91C3-F91ED7625C77}" srcId="{C106247A-20E9-4F8A-A8B6-14C6D749907E}" destId="{2BC9E121-9250-43A6-82C4-AB8F36D4363D}" srcOrd="3" destOrd="0" parTransId="{68C95566-DCAE-4016-92B4-2BB804583587}" sibTransId="{C96B75B7-6686-43EC-982B-D2B730746166}"/>
    <dgm:cxn modelId="{B1EF2EEA-853A-4BD3-8D6F-B967D06DA167}" srcId="{C106247A-20E9-4F8A-A8B6-14C6D749907E}" destId="{EDECBADF-EE63-4A6F-B8C4-A879600AE0F2}" srcOrd="5" destOrd="0" parTransId="{05907453-ECA0-4322-A7B2-63C403248598}" sibTransId="{70AAF2EB-3D3B-4D70-A28E-D0722F3D0A43}"/>
    <dgm:cxn modelId="{BE86A5DF-CC5B-474A-938C-C60FD457C2D9}" type="presOf" srcId="{70AAF2EB-3D3B-4D70-A28E-D0722F3D0A43}" destId="{03A41636-276A-480D-AC95-C24A7CE2AEE6}" srcOrd="0" destOrd="0" presId="urn:microsoft.com/office/officeart/2005/8/layout/cycle6"/>
    <dgm:cxn modelId="{AFCF71B4-3BE0-419A-A4C4-46EDB31D9A7C}" type="presOf" srcId="{2BC9E121-9250-43A6-82C4-AB8F36D4363D}" destId="{1CF05E68-25E4-4901-9E5F-A280DE80BCCA}" srcOrd="0" destOrd="0" presId="urn:microsoft.com/office/officeart/2005/8/layout/cycle6"/>
    <dgm:cxn modelId="{C381651B-EE6F-4E0C-B9F2-FD1AB8224BB3}" type="presOf" srcId="{296771BB-0539-4498-AB04-53AEA9049BA9}" destId="{43024817-D19E-4E8B-AC46-DFEF83ADE78C}" srcOrd="0" destOrd="0" presId="urn:microsoft.com/office/officeart/2005/8/layout/cycle6"/>
    <dgm:cxn modelId="{27A6CCD7-FF9A-463B-8168-1DF04AC6EEFA}" type="presOf" srcId="{EDECBADF-EE63-4A6F-B8C4-A879600AE0F2}" destId="{537AFF04-D031-4D30-AE67-69420D944062}" srcOrd="0" destOrd="0" presId="urn:microsoft.com/office/officeart/2005/8/layout/cycle6"/>
    <dgm:cxn modelId="{82C507D4-B21A-4D3A-8115-FD201CDEF346}" type="presOf" srcId="{C106247A-20E9-4F8A-A8B6-14C6D749907E}" destId="{4FF7FB1B-CC29-440E-A8F6-765F0B1C7652}" srcOrd="0" destOrd="0" presId="urn:microsoft.com/office/officeart/2005/8/layout/cycle6"/>
    <dgm:cxn modelId="{8232A557-F8F7-4228-8096-E47A9212A43D}" type="presOf" srcId="{D155E21C-3A23-4D49-9C69-F6A9C2552650}" destId="{C84DD917-5874-4129-AEBA-D88B38B35737}" srcOrd="0" destOrd="0" presId="urn:microsoft.com/office/officeart/2005/8/layout/cycle6"/>
    <dgm:cxn modelId="{3BED5478-BAA8-48FA-BC5A-6728B8033588}" type="presOf" srcId="{A09E3CF4-3775-4388-9C17-D1BD2D885A83}" destId="{51D0B8A8-D2CF-4900-8D86-FC958327F19F}" srcOrd="0" destOrd="0" presId="urn:microsoft.com/office/officeart/2005/8/layout/cycle6"/>
    <dgm:cxn modelId="{B355B379-664A-4A80-AE13-4CB45F3008F1}" type="presParOf" srcId="{4FF7FB1B-CC29-440E-A8F6-765F0B1C7652}" destId="{5030B275-336E-4B2E-BCC3-A03E6F8FB077}" srcOrd="0" destOrd="0" presId="urn:microsoft.com/office/officeart/2005/8/layout/cycle6"/>
    <dgm:cxn modelId="{6D0992F3-BF2C-496F-8092-634319C35948}" type="presParOf" srcId="{4FF7FB1B-CC29-440E-A8F6-765F0B1C7652}" destId="{C9B25461-0FBE-4867-ACAD-15E4EB62CA7A}" srcOrd="1" destOrd="0" presId="urn:microsoft.com/office/officeart/2005/8/layout/cycle6"/>
    <dgm:cxn modelId="{EBAA54E8-5C6C-4FE6-9E50-0044A7390DCC}" type="presParOf" srcId="{4FF7FB1B-CC29-440E-A8F6-765F0B1C7652}" destId="{EA7F3706-A45B-4E70-872D-D302E10BC6D3}" srcOrd="2" destOrd="0" presId="urn:microsoft.com/office/officeart/2005/8/layout/cycle6"/>
    <dgm:cxn modelId="{228AAC3A-4268-44BB-9E17-E0A0462A6F4D}" type="presParOf" srcId="{4FF7FB1B-CC29-440E-A8F6-765F0B1C7652}" destId="{818116FF-A9B5-49D8-8EB6-A40DD2E0782A}" srcOrd="3" destOrd="0" presId="urn:microsoft.com/office/officeart/2005/8/layout/cycle6"/>
    <dgm:cxn modelId="{09A6E8D8-0731-448C-BB45-AE935F53E9F1}" type="presParOf" srcId="{4FF7FB1B-CC29-440E-A8F6-765F0B1C7652}" destId="{43F7E2C4-39AC-4444-A54A-895D16D3C9B2}" srcOrd="4" destOrd="0" presId="urn:microsoft.com/office/officeart/2005/8/layout/cycle6"/>
    <dgm:cxn modelId="{E4AAE447-385A-4F46-9BAF-4A72A8678E0A}" type="presParOf" srcId="{4FF7FB1B-CC29-440E-A8F6-765F0B1C7652}" destId="{F35EE696-88F1-4E8C-A7D3-1E07E8E34859}" srcOrd="5" destOrd="0" presId="urn:microsoft.com/office/officeart/2005/8/layout/cycle6"/>
    <dgm:cxn modelId="{176FE624-3FAF-45F0-B046-432ED5012A80}" type="presParOf" srcId="{4FF7FB1B-CC29-440E-A8F6-765F0B1C7652}" destId="{17FD835E-45AF-4EAD-BDB6-97D802952168}" srcOrd="6" destOrd="0" presId="urn:microsoft.com/office/officeart/2005/8/layout/cycle6"/>
    <dgm:cxn modelId="{BBCB39E6-CD6F-4FAE-8151-17023FFB474C}" type="presParOf" srcId="{4FF7FB1B-CC29-440E-A8F6-765F0B1C7652}" destId="{1954AD75-7E58-4229-BCFE-688053F45188}" srcOrd="7" destOrd="0" presId="urn:microsoft.com/office/officeart/2005/8/layout/cycle6"/>
    <dgm:cxn modelId="{B0FDAA37-B358-40D9-86D9-FAFAB3A470E2}" type="presParOf" srcId="{4FF7FB1B-CC29-440E-A8F6-765F0B1C7652}" destId="{51D0B8A8-D2CF-4900-8D86-FC958327F19F}" srcOrd="8" destOrd="0" presId="urn:microsoft.com/office/officeart/2005/8/layout/cycle6"/>
    <dgm:cxn modelId="{B366B3D1-015E-417B-BF09-2A876B4F123B}" type="presParOf" srcId="{4FF7FB1B-CC29-440E-A8F6-765F0B1C7652}" destId="{1CF05E68-25E4-4901-9E5F-A280DE80BCCA}" srcOrd="9" destOrd="0" presId="urn:microsoft.com/office/officeart/2005/8/layout/cycle6"/>
    <dgm:cxn modelId="{427AD6E0-F15E-43EF-80DC-897972510DBF}" type="presParOf" srcId="{4FF7FB1B-CC29-440E-A8F6-765F0B1C7652}" destId="{2C806F90-565C-4FA0-B7A7-D3C55977E071}" srcOrd="10" destOrd="0" presId="urn:microsoft.com/office/officeart/2005/8/layout/cycle6"/>
    <dgm:cxn modelId="{67A5125E-9C05-447F-A55B-B21ADD7C436D}" type="presParOf" srcId="{4FF7FB1B-CC29-440E-A8F6-765F0B1C7652}" destId="{84DBECEB-BE96-4D87-A206-356FB804BA55}" srcOrd="11" destOrd="0" presId="urn:microsoft.com/office/officeart/2005/8/layout/cycle6"/>
    <dgm:cxn modelId="{A6F87DB1-36E5-4ABA-8961-0EED5E13AF57}" type="presParOf" srcId="{4FF7FB1B-CC29-440E-A8F6-765F0B1C7652}" destId="{C84DD917-5874-4129-AEBA-D88B38B35737}" srcOrd="12" destOrd="0" presId="urn:microsoft.com/office/officeart/2005/8/layout/cycle6"/>
    <dgm:cxn modelId="{4D458CA4-F424-4575-A96A-E4F95501521C}" type="presParOf" srcId="{4FF7FB1B-CC29-440E-A8F6-765F0B1C7652}" destId="{BD72F22A-254E-41F9-B3DD-056BD9D10F68}" srcOrd="13" destOrd="0" presId="urn:microsoft.com/office/officeart/2005/8/layout/cycle6"/>
    <dgm:cxn modelId="{122952A9-8C7F-45FF-A96C-59D98EE7292F}" type="presParOf" srcId="{4FF7FB1B-CC29-440E-A8F6-765F0B1C7652}" destId="{43024817-D19E-4E8B-AC46-DFEF83ADE78C}" srcOrd="14" destOrd="0" presId="urn:microsoft.com/office/officeart/2005/8/layout/cycle6"/>
    <dgm:cxn modelId="{A830DC3F-0F6C-4868-87FD-BA4202144A27}" type="presParOf" srcId="{4FF7FB1B-CC29-440E-A8F6-765F0B1C7652}" destId="{537AFF04-D031-4D30-AE67-69420D944062}" srcOrd="15" destOrd="0" presId="urn:microsoft.com/office/officeart/2005/8/layout/cycle6"/>
    <dgm:cxn modelId="{05EE384F-002D-4F39-9C07-498941FD6D01}" type="presParOf" srcId="{4FF7FB1B-CC29-440E-A8F6-765F0B1C7652}" destId="{28C3C3C4-2001-49C2-BE03-58D51F1F5756}" srcOrd="16" destOrd="0" presId="urn:microsoft.com/office/officeart/2005/8/layout/cycle6"/>
    <dgm:cxn modelId="{761BA608-41DA-4052-9089-89AF9E6F99E5}" type="presParOf" srcId="{4FF7FB1B-CC29-440E-A8F6-765F0B1C7652}" destId="{03A41636-276A-480D-AC95-C24A7CE2AEE6}"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C5E9F842-C846-46D3-B0CC-81419DCD3620}" type="presOf" srcId="{855B9C7C-A383-4127-A774-2DB9C9024964}" destId="{43F849EA-95BD-4BB9-ABC3-4791A20B7870}" srcOrd="0"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3C2C4ECF-AE19-4861-B678-7BD02C9A462A}" srcId="{07804FD5-F35F-4205-A283-EBFA3FC24140}" destId="{DFD1D7D6-DE33-4881-850D-613BA3B2E096}" srcOrd="1" destOrd="0" parTransId="{A8F26499-8AFE-440C-BDC3-F22B54948897}" sibTransId="{DCA006C4-ADFD-46A3-B01A-C4637841A35E}"/>
    <dgm:cxn modelId="{155CAE6F-953C-491E-9F9B-B69DD016F66B}" srcId="{07804FD5-F35F-4205-A283-EBFA3FC24140}" destId="{392974B9-796B-4360-A708-662D9106435B}" srcOrd="0" destOrd="0" parTransId="{DF53509A-FF57-42D2-99FD-01D241324AD5}" sibTransId="{E62BC6DF-6832-48A2-8D15-2BA7974C5487}"/>
    <dgm:cxn modelId="{94DEB238-9081-4205-BA1D-972F49464D32}" type="presOf" srcId="{9D0B720A-6F85-430D-B9E6-E418480EA6E4}" destId="{757F9CA2-D2B0-435F-97B0-378FF03C893B}" srcOrd="0" destOrd="0" presId="urn:microsoft.com/office/officeart/2005/8/layout/lProcess2"/>
    <dgm:cxn modelId="{031C71E7-F5A9-4E23-9C87-B13EFD25884B}" type="presOf" srcId="{32C0DB6B-79BF-4A1D-A744-A4B259ABF27C}" destId="{6A46A961-4DF1-412A-9254-4DE8B432FEC6}" srcOrd="0" destOrd="0" presId="urn:microsoft.com/office/officeart/2005/8/layout/lProcess2"/>
    <dgm:cxn modelId="{785FF9E2-D450-471E-8DE0-7D82ADAB9A39}" srcId="{07804FD5-F35F-4205-A283-EBFA3FC24140}" destId="{32C0DB6B-79BF-4A1D-A744-A4B259ABF27C}" srcOrd="2" destOrd="0" parTransId="{C2BD0585-A9AF-45A1-876E-DF4357F3E392}" sibTransId="{9AA769B6-95D5-4D33-9316-F578F2BE3DF1}"/>
    <dgm:cxn modelId="{E9A30EAD-42EE-4E8E-8B03-4B8FE99F202E}" type="presOf" srcId="{AF9E0137-A1B0-48F0-903B-A970DB583D78}" destId="{24090052-BD5B-4607-A45E-A4FC6737B861}" srcOrd="0" destOrd="0" presId="urn:microsoft.com/office/officeart/2005/8/layout/lProcess2"/>
    <dgm:cxn modelId="{ED4E31E5-4A09-4D00-912C-EF5FDE521B3F}" srcId="{392974B9-796B-4360-A708-662D9106435B}" destId="{855B9C7C-A383-4127-A774-2DB9C9024964}" srcOrd="0" destOrd="0" parTransId="{1699786E-0398-49FD-85BE-36F7D1D2748B}" sibTransId="{A3F1A181-3056-4C6F-9949-7A33AE55DD20}"/>
    <dgm:cxn modelId="{57DDFCC7-D419-42A9-BC12-A81BCD45B7FD}" type="presOf" srcId="{DFD1D7D6-DE33-4881-850D-613BA3B2E096}" destId="{30D0924C-64DD-4188-80C9-EC9B45213658}" srcOrd="0" destOrd="0" presId="urn:microsoft.com/office/officeart/2005/8/layout/lProcess2"/>
    <dgm:cxn modelId="{E8E0C7D7-A6AD-48B1-A379-EB717AE6A752}" type="presOf" srcId="{07804FD5-F35F-4205-A283-EBFA3FC24140}" destId="{49FBBB4A-A80D-42D4-9405-22BE47A1B6CA}" srcOrd="0" destOrd="0" presId="urn:microsoft.com/office/officeart/2005/8/layout/lProcess2"/>
    <dgm:cxn modelId="{CFEA145D-9E53-4803-9B45-EEC6217B3FD7}" type="presOf" srcId="{32C0DB6B-79BF-4A1D-A744-A4B259ABF27C}" destId="{4504B28C-21A7-4F55-AA5C-A161D6B6AAF9}" srcOrd="1" destOrd="0" presId="urn:microsoft.com/office/officeart/2005/8/layout/lProcess2"/>
    <dgm:cxn modelId="{B3FEC438-F978-4608-8503-BA36EDFA380E}" type="presOf" srcId="{EDD09EA5-E2F4-492A-8BCE-E9F186667DB1}" destId="{3396AB51-CD96-4DF2-8038-E9FAEB5118A6}" srcOrd="0" destOrd="0" presId="urn:microsoft.com/office/officeart/2005/8/layout/lProcess2"/>
    <dgm:cxn modelId="{5E83B183-6B31-4B49-904B-04FB847E63BC}" srcId="{32C0DB6B-79BF-4A1D-A744-A4B259ABF27C}" destId="{EDD09EA5-E2F4-492A-8BCE-E9F186667DB1}" srcOrd="1" destOrd="0" parTransId="{9F68E150-1B67-4796-A173-AD6E4FAF8DA3}" sibTransId="{5091D427-CFA4-498A-8E9A-EECE19372D14}"/>
    <dgm:cxn modelId="{8D52BA7A-286F-4E1C-BE41-EB9096746094}" type="presOf" srcId="{13530A1D-AAC2-42F2-8BDF-B581448B92BF}" destId="{40156B41-ECB6-48BC-9573-91AAAC597FFF}" srcOrd="0" destOrd="0" presId="urn:microsoft.com/office/officeart/2005/8/layout/lProcess2"/>
    <dgm:cxn modelId="{167CD126-CF6B-44D8-B44E-FF1A402AAE70}" srcId="{392974B9-796B-4360-A708-662D9106435B}" destId="{AF9E0137-A1B0-48F0-903B-A970DB583D78}" srcOrd="1" destOrd="0" parTransId="{36BFBD4D-77BF-4C74-BA15-486006BDFACB}" sibTransId="{CAD9AA8C-28C3-4C75-915A-2C81E00D089A}"/>
    <dgm:cxn modelId="{30140D62-51A7-4D90-9596-09B637E61948}" srcId="{32C0DB6B-79BF-4A1D-A744-A4B259ABF27C}" destId="{9D0B720A-6F85-430D-B9E6-E418480EA6E4}" srcOrd="0" destOrd="0" parTransId="{B0BA7C95-7BAA-4EF4-8870-1D023198716C}" sibTransId="{992EDA5F-62F0-4196-A684-CCBCFE8B8073}"/>
    <dgm:cxn modelId="{CE15D802-DD79-4CFD-8980-70094A74526F}" type="presOf" srcId="{392974B9-796B-4360-A708-662D9106435B}" destId="{C7B210AE-8D94-4CFA-AE58-1157B899E4BF}" srcOrd="1" destOrd="0" presId="urn:microsoft.com/office/officeart/2005/8/layout/lProcess2"/>
    <dgm:cxn modelId="{6C629CFD-7A2D-40D0-ABEA-12A8A2EBBB66}" srcId="{DFD1D7D6-DE33-4881-850D-613BA3B2E096}" destId="{AA9E3144-02AC-41DD-A81A-4BA0F5F85765}" srcOrd="0" destOrd="0" parTransId="{F576BF06-67BB-461B-B250-468A24247A8A}" sibTransId="{0D5DD38D-2A59-46B3-B5B1-45E7E9C3FBA3}"/>
    <dgm:cxn modelId="{E73BF8A1-C697-4214-91E7-34977D9BA34F}" type="presOf" srcId="{DFD1D7D6-DE33-4881-850D-613BA3B2E096}" destId="{3F6E80A5-B03F-44E5-8A1B-2AFD56CCA494}" srcOrd="1" destOrd="0" presId="urn:microsoft.com/office/officeart/2005/8/layout/lProcess2"/>
    <dgm:cxn modelId="{ECB9AD6E-1B59-47E0-ACD1-252BD3462CB5}" type="presOf" srcId="{392974B9-796B-4360-A708-662D9106435B}" destId="{69C54668-7330-407A-ADBE-0AC6F750F315}" srcOrd="0" destOrd="0" presId="urn:microsoft.com/office/officeart/2005/8/layout/lProcess2"/>
    <dgm:cxn modelId="{6B18AF1E-75D1-4706-A593-F8EB0997EDDB}" type="presOf" srcId="{AA9E3144-02AC-41DD-A81A-4BA0F5F85765}" destId="{49101EA6-4359-4E11-B978-7517DD378F4C}" srcOrd="0" destOrd="0" presId="urn:microsoft.com/office/officeart/2005/8/layout/lProcess2"/>
    <dgm:cxn modelId="{8DF22F9B-11E6-4CB7-9D66-435FA7AAAA12}" type="presParOf" srcId="{49FBBB4A-A80D-42D4-9405-22BE47A1B6CA}" destId="{98B31279-6FB8-4F08-82A5-94F319EBBC18}" srcOrd="0" destOrd="0" presId="urn:microsoft.com/office/officeart/2005/8/layout/lProcess2"/>
    <dgm:cxn modelId="{1742D85E-DAE1-4D86-8052-8AE722B2594C}" type="presParOf" srcId="{98B31279-6FB8-4F08-82A5-94F319EBBC18}" destId="{69C54668-7330-407A-ADBE-0AC6F750F315}" srcOrd="0" destOrd="0" presId="urn:microsoft.com/office/officeart/2005/8/layout/lProcess2"/>
    <dgm:cxn modelId="{646800B7-02C3-4D79-AE01-CD5558FC7EBA}" type="presParOf" srcId="{98B31279-6FB8-4F08-82A5-94F319EBBC18}" destId="{C7B210AE-8D94-4CFA-AE58-1157B899E4BF}" srcOrd="1" destOrd="0" presId="urn:microsoft.com/office/officeart/2005/8/layout/lProcess2"/>
    <dgm:cxn modelId="{CC4DDC28-2AB3-4DE2-AED0-BC08145EEACD}" type="presParOf" srcId="{98B31279-6FB8-4F08-82A5-94F319EBBC18}" destId="{A3A776F6-ED41-4373-A0AA-FC6EE4406E5C}" srcOrd="2" destOrd="0" presId="urn:microsoft.com/office/officeart/2005/8/layout/lProcess2"/>
    <dgm:cxn modelId="{046252D5-5049-48D4-A80F-DEADA428C294}" type="presParOf" srcId="{A3A776F6-ED41-4373-A0AA-FC6EE4406E5C}" destId="{E9792FD8-A55D-4CC0-B434-7796794146A8}" srcOrd="0" destOrd="0" presId="urn:microsoft.com/office/officeart/2005/8/layout/lProcess2"/>
    <dgm:cxn modelId="{99C41900-4274-4FD6-B6F2-14AEE354C369}" type="presParOf" srcId="{E9792FD8-A55D-4CC0-B434-7796794146A8}" destId="{43F849EA-95BD-4BB9-ABC3-4791A20B7870}" srcOrd="0" destOrd="0" presId="urn:microsoft.com/office/officeart/2005/8/layout/lProcess2"/>
    <dgm:cxn modelId="{08341FFC-6E16-40AF-B205-D2A6FCAD8EB3}" type="presParOf" srcId="{E9792FD8-A55D-4CC0-B434-7796794146A8}" destId="{D8FA8EA8-04E0-4DD8-8C4B-665764529D2E}" srcOrd="1" destOrd="0" presId="urn:microsoft.com/office/officeart/2005/8/layout/lProcess2"/>
    <dgm:cxn modelId="{BCEDF5FD-398F-41C8-B89B-BAC9AB5D0FA9}" type="presParOf" srcId="{E9792FD8-A55D-4CC0-B434-7796794146A8}" destId="{24090052-BD5B-4607-A45E-A4FC6737B861}" srcOrd="2" destOrd="0" presId="urn:microsoft.com/office/officeart/2005/8/layout/lProcess2"/>
    <dgm:cxn modelId="{9C1EB9C5-042F-410D-83A4-40165FBF521D}" type="presParOf" srcId="{49FBBB4A-A80D-42D4-9405-22BE47A1B6CA}" destId="{C006A2C3-A8C2-4F5B-BC1D-104767914ADD}" srcOrd="1" destOrd="0" presId="urn:microsoft.com/office/officeart/2005/8/layout/lProcess2"/>
    <dgm:cxn modelId="{1BC9AB46-AB9B-4403-A649-EB15D2E78338}" type="presParOf" srcId="{49FBBB4A-A80D-42D4-9405-22BE47A1B6CA}" destId="{0641B0E0-FC68-4683-BC36-9610153FAE7B}" srcOrd="2" destOrd="0" presId="urn:microsoft.com/office/officeart/2005/8/layout/lProcess2"/>
    <dgm:cxn modelId="{0FD14CCA-5BD8-4934-A1CA-1A6350C0D03A}" type="presParOf" srcId="{0641B0E0-FC68-4683-BC36-9610153FAE7B}" destId="{30D0924C-64DD-4188-80C9-EC9B45213658}" srcOrd="0" destOrd="0" presId="urn:microsoft.com/office/officeart/2005/8/layout/lProcess2"/>
    <dgm:cxn modelId="{E1810561-BBE6-4965-A909-20617E3C42BF}" type="presParOf" srcId="{0641B0E0-FC68-4683-BC36-9610153FAE7B}" destId="{3F6E80A5-B03F-44E5-8A1B-2AFD56CCA494}" srcOrd="1" destOrd="0" presId="urn:microsoft.com/office/officeart/2005/8/layout/lProcess2"/>
    <dgm:cxn modelId="{876253A9-EAAD-4274-A9A0-4FD69B66F312}" type="presParOf" srcId="{0641B0E0-FC68-4683-BC36-9610153FAE7B}" destId="{CA0F557B-4E29-46F2-BBAA-69CCF314603C}" srcOrd="2" destOrd="0" presId="urn:microsoft.com/office/officeart/2005/8/layout/lProcess2"/>
    <dgm:cxn modelId="{7A32A607-D0D1-4DD5-AE31-99E0CCAD41E9}" type="presParOf" srcId="{CA0F557B-4E29-46F2-BBAA-69CCF314603C}" destId="{A3A06726-8C74-4152-901A-ECF9EEBDC8F7}" srcOrd="0" destOrd="0" presId="urn:microsoft.com/office/officeart/2005/8/layout/lProcess2"/>
    <dgm:cxn modelId="{E86E5B5C-BD86-4413-A0C0-EB043BE8D498}" type="presParOf" srcId="{A3A06726-8C74-4152-901A-ECF9EEBDC8F7}" destId="{49101EA6-4359-4E11-B978-7517DD378F4C}" srcOrd="0" destOrd="0" presId="urn:microsoft.com/office/officeart/2005/8/layout/lProcess2"/>
    <dgm:cxn modelId="{D73ABAB1-0995-407E-84DF-465488462D1C}" type="presParOf" srcId="{A3A06726-8C74-4152-901A-ECF9EEBDC8F7}" destId="{A6415BFD-8950-47FA-82E8-30EA54BDEF88}" srcOrd="1" destOrd="0" presId="urn:microsoft.com/office/officeart/2005/8/layout/lProcess2"/>
    <dgm:cxn modelId="{F9D0EA9B-BBC3-42BC-A367-D62B48E121C7}" type="presParOf" srcId="{A3A06726-8C74-4152-901A-ECF9EEBDC8F7}" destId="{40156B41-ECB6-48BC-9573-91AAAC597FFF}" srcOrd="2" destOrd="0" presId="urn:microsoft.com/office/officeart/2005/8/layout/lProcess2"/>
    <dgm:cxn modelId="{D05DFC90-D1CC-4E7D-A768-C9A2A764AA65}" type="presParOf" srcId="{49FBBB4A-A80D-42D4-9405-22BE47A1B6CA}" destId="{729C6DC0-9C54-4708-A8A3-5B2148B85C08}" srcOrd="3" destOrd="0" presId="urn:microsoft.com/office/officeart/2005/8/layout/lProcess2"/>
    <dgm:cxn modelId="{83EC1FB3-E02C-403E-A9A5-A3497B83D9A7}" type="presParOf" srcId="{49FBBB4A-A80D-42D4-9405-22BE47A1B6CA}" destId="{E0E65D55-2172-47B4-8FF2-DE4F5C833272}" srcOrd="4" destOrd="0" presId="urn:microsoft.com/office/officeart/2005/8/layout/lProcess2"/>
    <dgm:cxn modelId="{3393D3AA-227C-44B3-9311-860C2E2AD007}" type="presParOf" srcId="{E0E65D55-2172-47B4-8FF2-DE4F5C833272}" destId="{6A46A961-4DF1-412A-9254-4DE8B432FEC6}" srcOrd="0" destOrd="0" presId="urn:microsoft.com/office/officeart/2005/8/layout/lProcess2"/>
    <dgm:cxn modelId="{87ED7F7A-8B97-40CA-B53A-A749979D2DC0}" type="presParOf" srcId="{E0E65D55-2172-47B4-8FF2-DE4F5C833272}" destId="{4504B28C-21A7-4F55-AA5C-A161D6B6AAF9}" srcOrd="1" destOrd="0" presId="urn:microsoft.com/office/officeart/2005/8/layout/lProcess2"/>
    <dgm:cxn modelId="{17254FA3-19B9-46A9-98BD-AC38BFC345A5}" type="presParOf" srcId="{E0E65D55-2172-47B4-8FF2-DE4F5C833272}" destId="{0CA64CCC-66CD-4F0A-A01B-B8B9EF8D3EC7}" srcOrd="2" destOrd="0" presId="urn:microsoft.com/office/officeart/2005/8/layout/lProcess2"/>
    <dgm:cxn modelId="{1111C60F-D265-47DD-886F-3088FB8823E7}" type="presParOf" srcId="{0CA64CCC-66CD-4F0A-A01B-B8B9EF8D3EC7}" destId="{C31E7FC6-B08A-4622-832D-779F87D98F5B}" srcOrd="0" destOrd="0" presId="urn:microsoft.com/office/officeart/2005/8/layout/lProcess2"/>
    <dgm:cxn modelId="{E4A759D1-1D20-4D8A-8405-5D6450F72F79}" type="presParOf" srcId="{C31E7FC6-B08A-4622-832D-779F87D98F5B}" destId="{757F9CA2-D2B0-435F-97B0-378FF03C893B}" srcOrd="0" destOrd="0" presId="urn:microsoft.com/office/officeart/2005/8/layout/lProcess2"/>
    <dgm:cxn modelId="{B7D0B2BF-CED8-4448-964F-078E3CF667A7}" type="presParOf" srcId="{C31E7FC6-B08A-4622-832D-779F87D98F5B}" destId="{4021E429-1A92-4EBD-B110-EAAB6D6A0A4F}" srcOrd="1" destOrd="0" presId="urn:microsoft.com/office/officeart/2005/8/layout/lProcess2"/>
    <dgm:cxn modelId="{4D207A74-7BFE-4924-9E29-1FC516BC13BA}"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3C2C4ECF-AE19-4861-B678-7BD02C9A462A}" srcId="{07804FD5-F35F-4205-A283-EBFA3FC24140}" destId="{DFD1D7D6-DE33-4881-850D-613BA3B2E096}" srcOrd="1" destOrd="0" parTransId="{A8F26499-8AFE-440C-BDC3-F22B54948897}" sibTransId="{DCA006C4-ADFD-46A3-B01A-C4637841A35E}"/>
    <dgm:cxn modelId="{785FF9E2-D450-471E-8DE0-7D82ADAB9A39}" srcId="{07804FD5-F35F-4205-A283-EBFA3FC24140}" destId="{32C0DB6B-79BF-4A1D-A744-A4B259ABF27C}" srcOrd="2" destOrd="0" parTransId="{C2BD0585-A9AF-45A1-876E-DF4357F3E392}" sibTransId="{9AA769B6-95D5-4D33-9316-F578F2BE3DF1}"/>
    <dgm:cxn modelId="{16AD0307-B3DF-404A-AC15-AE8A54444FB5}" type="presOf" srcId="{DFD1D7D6-DE33-4881-850D-613BA3B2E096}" destId="{3F6E80A5-B03F-44E5-8A1B-2AFD56CCA494}" srcOrd="1" destOrd="0" presId="urn:microsoft.com/office/officeart/2005/8/layout/lProcess2"/>
    <dgm:cxn modelId="{30140D62-51A7-4D90-9596-09B637E61948}" srcId="{32C0DB6B-79BF-4A1D-A744-A4B259ABF27C}" destId="{9D0B720A-6F85-430D-B9E6-E418480EA6E4}" srcOrd="0" destOrd="0" parTransId="{B0BA7C95-7BAA-4EF4-8870-1D023198716C}" sibTransId="{992EDA5F-62F0-4196-A684-CCBCFE8B8073}"/>
    <dgm:cxn modelId="{167CD126-CF6B-44D8-B44E-FF1A402AAE70}" srcId="{392974B9-796B-4360-A708-662D9106435B}" destId="{AF9E0137-A1B0-48F0-903B-A970DB583D78}" srcOrd="1" destOrd="0" parTransId="{36BFBD4D-77BF-4C74-BA15-486006BDFACB}" sibTransId="{CAD9AA8C-28C3-4C75-915A-2C81E00D089A}"/>
    <dgm:cxn modelId="{636D9764-F2F4-4134-9148-85D6EECE3087}" type="presOf" srcId="{32C0DB6B-79BF-4A1D-A744-A4B259ABF27C}" destId="{6A46A961-4DF1-412A-9254-4DE8B432FEC6}" srcOrd="0" destOrd="0" presId="urn:microsoft.com/office/officeart/2005/8/layout/lProcess2"/>
    <dgm:cxn modelId="{5E83B183-6B31-4B49-904B-04FB847E63BC}" srcId="{32C0DB6B-79BF-4A1D-A744-A4B259ABF27C}" destId="{EDD09EA5-E2F4-492A-8BCE-E9F186667DB1}" srcOrd="1" destOrd="0" parTransId="{9F68E150-1B67-4796-A173-AD6E4FAF8DA3}" sibTransId="{5091D427-CFA4-498A-8E9A-EECE19372D14}"/>
    <dgm:cxn modelId="{87B59556-8409-4CA0-81CE-3408BCFEF5BB}" type="presOf" srcId="{EDD09EA5-E2F4-492A-8BCE-E9F186667DB1}" destId="{3396AB51-CD96-4DF2-8038-E9FAEB5118A6}" srcOrd="0" destOrd="0" presId="urn:microsoft.com/office/officeart/2005/8/layout/lProcess2"/>
    <dgm:cxn modelId="{6C629CFD-7A2D-40D0-ABEA-12A8A2EBBB66}" srcId="{DFD1D7D6-DE33-4881-850D-613BA3B2E096}" destId="{AA9E3144-02AC-41DD-A81A-4BA0F5F85765}" srcOrd="0" destOrd="0" parTransId="{F576BF06-67BB-461B-B250-468A24247A8A}" sibTransId="{0D5DD38D-2A59-46B3-B5B1-45E7E9C3FBA3}"/>
    <dgm:cxn modelId="{6558B646-8827-4DD4-B6AB-E920083948C7}" type="presOf" srcId="{13530A1D-AAC2-42F2-8BDF-B581448B92BF}" destId="{40156B41-ECB6-48BC-9573-91AAAC597FFF}" srcOrd="0" destOrd="0" presId="urn:microsoft.com/office/officeart/2005/8/layout/lProcess2"/>
    <dgm:cxn modelId="{EF02B0B5-8971-4519-A629-161FC87B0875}" type="presOf" srcId="{32C0DB6B-79BF-4A1D-A744-A4B259ABF27C}" destId="{4504B28C-21A7-4F55-AA5C-A161D6B6AAF9}" srcOrd="1" destOrd="0" presId="urn:microsoft.com/office/officeart/2005/8/layout/lProcess2"/>
    <dgm:cxn modelId="{950FAC8F-7A2F-4842-9A35-58C26C7EAEA3}" type="presOf" srcId="{AF9E0137-A1B0-48F0-903B-A970DB583D78}" destId="{24090052-BD5B-4607-A45E-A4FC6737B861}" srcOrd="0" destOrd="0" presId="urn:microsoft.com/office/officeart/2005/8/layout/lProcess2"/>
    <dgm:cxn modelId="{B796A301-10E5-46E9-A3CE-67673B48C180}" type="presOf" srcId="{AA9E3144-02AC-41DD-A81A-4BA0F5F85765}" destId="{49101EA6-4359-4E11-B978-7517DD378F4C}" srcOrd="0" destOrd="0" presId="urn:microsoft.com/office/officeart/2005/8/layout/lProcess2"/>
    <dgm:cxn modelId="{D0762018-4755-4B39-B8BF-D8BB05234388}" type="presOf" srcId="{07804FD5-F35F-4205-A283-EBFA3FC24140}" destId="{49FBBB4A-A80D-42D4-9405-22BE47A1B6CA}" srcOrd="0" destOrd="0" presId="urn:microsoft.com/office/officeart/2005/8/layout/lProcess2"/>
    <dgm:cxn modelId="{CE4C8836-FDBB-4ADB-A146-CDE21CDF65B8}" type="presOf" srcId="{392974B9-796B-4360-A708-662D9106435B}" destId="{C7B210AE-8D94-4CFA-AE58-1157B899E4BF}" srcOrd="1" destOrd="0" presId="urn:microsoft.com/office/officeart/2005/8/layout/lProcess2"/>
    <dgm:cxn modelId="{FD0045E2-DFDC-4E4B-A4BF-F16E3D88CA37}" type="presOf" srcId="{855B9C7C-A383-4127-A774-2DB9C9024964}" destId="{43F849EA-95BD-4BB9-ABC3-4791A20B7870}" srcOrd="0"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ED4E31E5-4A09-4D00-912C-EF5FDE521B3F}" srcId="{392974B9-796B-4360-A708-662D9106435B}" destId="{855B9C7C-A383-4127-A774-2DB9C9024964}" srcOrd="0" destOrd="0" parTransId="{1699786E-0398-49FD-85BE-36F7D1D2748B}" sibTransId="{A3F1A181-3056-4C6F-9949-7A33AE55DD20}"/>
    <dgm:cxn modelId="{6CDFD202-1EAE-428A-9895-62CAE0E2661B}" type="presOf" srcId="{DFD1D7D6-DE33-4881-850D-613BA3B2E096}" destId="{30D0924C-64DD-4188-80C9-EC9B45213658}" srcOrd="0" destOrd="0" presId="urn:microsoft.com/office/officeart/2005/8/layout/lProcess2"/>
    <dgm:cxn modelId="{CC16E1D8-80CB-4726-9C03-52ADCD2F3938}" type="presOf" srcId="{9D0B720A-6F85-430D-B9E6-E418480EA6E4}" destId="{757F9CA2-D2B0-435F-97B0-378FF03C893B}" srcOrd="0" destOrd="0" presId="urn:microsoft.com/office/officeart/2005/8/layout/lProcess2"/>
    <dgm:cxn modelId="{97930441-F5CA-45FB-A50A-39FAD40E2361}" type="presOf" srcId="{392974B9-796B-4360-A708-662D9106435B}" destId="{69C54668-7330-407A-ADBE-0AC6F750F315}" srcOrd="0" destOrd="0" presId="urn:microsoft.com/office/officeart/2005/8/layout/lProcess2"/>
    <dgm:cxn modelId="{155CAE6F-953C-491E-9F9B-B69DD016F66B}" srcId="{07804FD5-F35F-4205-A283-EBFA3FC24140}" destId="{392974B9-796B-4360-A708-662D9106435B}" srcOrd="0" destOrd="0" parTransId="{DF53509A-FF57-42D2-99FD-01D241324AD5}" sibTransId="{E62BC6DF-6832-48A2-8D15-2BA7974C5487}"/>
    <dgm:cxn modelId="{A7691C03-EA33-484F-B5C7-63C1A4E6912C}" type="presParOf" srcId="{49FBBB4A-A80D-42D4-9405-22BE47A1B6CA}" destId="{98B31279-6FB8-4F08-82A5-94F319EBBC18}" srcOrd="0" destOrd="0" presId="urn:microsoft.com/office/officeart/2005/8/layout/lProcess2"/>
    <dgm:cxn modelId="{421C21EB-CB65-41DE-B12F-05AEF8CF10B9}" type="presParOf" srcId="{98B31279-6FB8-4F08-82A5-94F319EBBC18}" destId="{69C54668-7330-407A-ADBE-0AC6F750F315}" srcOrd="0" destOrd="0" presId="urn:microsoft.com/office/officeart/2005/8/layout/lProcess2"/>
    <dgm:cxn modelId="{73FA7345-A5E7-492C-9542-CC6571A06566}" type="presParOf" srcId="{98B31279-6FB8-4F08-82A5-94F319EBBC18}" destId="{C7B210AE-8D94-4CFA-AE58-1157B899E4BF}" srcOrd="1" destOrd="0" presId="urn:microsoft.com/office/officeart/2005/8/layout/lProcess2"/>
    <dgm:cxn modelId="{500C8C11-0825-40B8-B308-153E5085342B}" type="presParOf" srcId="{98B31279-6FB8-4F08-82A5-94F319EBBC18}" destId="{A3A776F6-ED41-4373-A0AA-FC6EE4406E5C}" srcOrd="2" destOrd="0" presId="urn:microsoft.com/office/officeart/2005/8/layout/lProcess2"/>
    <dgm:cxn modelId="{2BAE2440-2699-42AC-979C-908A3DC0267A}" type="presParOf" srcId="{A3A776F6-ED41-4373-A0AA-FC6EE4406E5C}" destId="{E9792FD8-A55D-4CC0-B434-7796794146A8}" srcOrd="0" destOrd="0" presId="urn:microsoft.com/office/officeart/2005/8/layout/lProcess2"/>
    <dgm:cxn modelId="{42BE8BB7-9E89-42FF-B064-42673B8D36DC}" type="presParOf" srcId="{E9792FD8-A55D-4CC0-B434-7796794146A8}" destId="{43F849EA-95BD-4BB9-ABC3-4791A20B7870}" srcOrd="0" destOrd="0" presId="urn:microsoft.com/office/officeart/2005/8/layout/lProcess2"/>
    <dgm:cxn modelId="{D36B1195-843E-485D-AA73-CFDDE9D7479E}" type="presParOf" srcId="{E9792FD8-A55D-4CC0-B434-7796794146A8}" destId="{D8FA8EA8-04E0-4DD8-8C4B-665764529D2E}" srcOrd="1" destOrd="0" presId="urn:microsoft.com/office/officeart/2005/8/layout/lProcess2"/>
    <dgm:cxn modelId="{A06901F9-B815-46AB-A4E1-94FBD8274DB9}" type="presParOf" srcId="{E9792FD8-A55D-4CC0-B434-7796794146A8}" destId="{24090052-BD5B-4607-A45E-A4FC6737B861}" srcOrd="2" destOrd="0" presId="urn:microsoft.com/office/officeart/2005/8/layout/lProcess2"/>
    <dgm:cxn modelId="{E613799F-A5CB-40AA-92CB-1A5263769239}" type="presParOf" srcId="{49FBBB4A-A80D-42D4-9405-22BE47A1B6CA}" destId="{C006A2C3-A8C2-4F5B-BC1D-104767914ADD}" srcOrd="1" destOrd="0" presId="urn:microsoft.com/office/officeart/2005/8/layout/lProcess2"/>
    <dgm:cxn modelId="{B443B4AC-5317-49A6-B77E-4C9E184988AD}" type="presParOf" srcId="{49FBBB4A-A80D-42D4-9405-22BE47A1B6CA}" destId="{0641B0E0-FC68-4683-BC36-9610153FAE7B}" srcOrd="2" destOrd="0" presId="urn:microsoft.com/office/officeart/2005/8/layout/lProcess2"/>
    <dgm:cxn modelId="{CDC53316-B19E-4D4E-8092-6324B2992050}" type="presParOf" srcId="{0641B0E0-FC68-4683-BC36-9610153FAE7B}" destId="{30D0924C-64DD-4188-80C9-EC9B45213658}" srcOrd="0" destOrd="0" presId="urn:microsoft.com/office/officeart/2005/8/layout/lProcess2"/>
    <dgm:cxn modelId="{9DD8E873-D9BA-4128-A8B8-76C219D28C49}" type="presParOf" srcId="{0641B0E0-FC68-4683-BC36-9610153FAE7B}" destId="{3F6E80A5-B03F-44E5-8A1B-2AFD56CCA494}" srcOrd="1" destOrd="0" presId="urn:microsoft.com/office/officeart/2005/8/layout/lProcess2"/>
    <dgm:cxn modelId="{A91C720C-5A34-42E9-A484-7523EA237B7F}" type="presParOf" srcId="{0641B0E0-FC68-4683-BC36-9610153FAE7B}" destId="{CA0F557B-4E29-46F2-BBAA-69CCF314603C}" srcOrd="2" destOrd="0" presId="urn:microsoft.com/office/officeart/2005/8/layout/lProcess2"/>
    <dgm:cxn modelId="{8FA59E2C-9AE3-4BEA-947F-79D234D71337}" type="presParOf" srcId="{CA0F557B-4E29-46F2-BBAA-69CCF314603C}" destId="{A3A06726-8C74-4152-901A-ECF9EEBDC8F7}" srcOrd="0" destOrd="0" presId="urn:microsoft.com/office/officeart/2005/8/layout/lProcess2"/>
    <dgm:cxn modelId="{D67AC9E0-6CCB-4E18-81CA-7AEBF0009BEA}" type="presParOf" srcId="{A3A06726-8C74-4152-901A-ECF9EEBDC8F7}" destId="{49101EA6-4359-4E11-B978-7517DD378F4C}" srcOrd="0" destOrd="0" presId="urn:microsoft.com/office/officeart/2005/8/layout/lProcess2"/>
    <dgm:cxn modelId="{E3AA11FA-311A-4471-8E77-A62D0A3225F4}" type="presParOf" srcId="{A3A06726-8C74-4152-901A-ECF9EEBDC8F7}" destId="{A6415BFD-8950-47FA-82E8-30EA54BDEF88}" srcOrd="1" destOrd="0" presId="urn:microsoft.com/office/officeart/2005/8/layout/lProcess2"/>
    <dgm:cxn modelId="{8B47BD40-01CE-4095-9D16-8F90E3A34FA3}" type="presParOf" srcId="{A3A06726-8C74-4152-901A-ECF9EEBDC8F7}" destId="{40156B41-ECB6-48BC-9573-91AAAC597FFF}" srcOrd="2" destOrd="0" presId="urn:microsoft.com/office/officeart/2005/8/layout/lProcess2"/>
    <dgm:cxn modelId="{8D81B651-76D6-49B0-989E-F21BDA54862F}" type="presParOf" srcId="{49FBBB4A-A80D-42D4-9405-22BE47A1B6CA}" destId="{729C6DC0-9C54-4708-A8A3-5B2148B85C08}" srcOrd="3" destOrd="0" presId="urn:microsoft.com/office/officeart/2005/8/layout/lProcess2"/>
    <dgm:cxn modelId="{9E70932B-DF0C-465A-926F-F661A79655D7}" type="presParOf" srcId="{49FBBB4A-A80D-42D4-9405-22BE47A1B6CA}" destId="{E0E65D55-2172-47B4-8FF2-DE4F5C833272}" srcOrd="4" destOrd="0" presId="urn:microsoft.com/office/officeart/2005/8/layout/lProcess2"/>
    <dgm:cxn modelId="{AEDD67D5-2751-4B57-B64A-D8D61D308154}" type="presParOf" srcId="{E0E65D55-2172-47B4-8FF2-DE4F5C833272}" destId="{6A46A961-4DF1-412A-9254-4DE8B432FEC6}" srcOrd="0" destOrd="0" presId="urn:microsoft.com/office/officeart/2005/8/layout/lProcess2"/>
    <dgm:cxn modelId="{0FA523ED-B75D-4D30-93A0-A9CC243BB451}" type="presParOf" srcId="{E0E65D55-2172-47B4-8FF2-DE4F5C833272}" destId="{4504B28C-21A7-4F55-AA5C-A161D6B6AAF9}" srcOrd="1" destOrd="0" presId="urn:microsoft.com/office/officeart/2005/8/layout/lProcess2"/>
    <dgm:cxn modelId="{E4B77C47-402B-4145-BA87-B7A627611E8B}" type="presParOf" srcId="{E0E65D55-2172-47B4-8FF2-DE4F5C833272}" destId="{0CA64CCC-66CD-4F0A-A01B-B8B9EF8D3EC7}" srcOrd="2" destOrd="0" presId="urn:microsoft.com/office/officeart/2005/8/layout/lProcess2"/>
    <dgm:cxn modelId="{BDF5397D-CA19-44AF-8751-0ED8D9A90C7E}" type="presParOf" srcId="{0CA64CCC-66CD-4F0A-A01B-B8B9EF8D3EC7}" destId="{C31E7FC6-B08A-4622-832D-779F87D98F5B}" srcOrd="0" destOrd="0" presId="urn:microsoft.com/office/officeart/2005/8/layout/lProcess2"/>
    <dgm:cxn modelId="{B0925681-9903-480E-AE8E-B65F4E0F6980}" type="presParOf" srcId="{C31E7FC6-B08A-4622-832D-779F87D98F5B}" destId="{757F9CA2-D2B0-435F-97B0-378FF03C893B}" srcOrd="0" destOrd="0" presId="urn:microsoft.com/office/officeart/2005/8/layout/lProcess2"/>
    <dgm:cxn modelId="{0C10128E-7F37-449E-8A0F-A5FE9570ADCA}" type="presParOf" srcId="{C31E7FC6-B08A-4622-832D-779F87D98F5B}" destId="{4021E429-1A92-4EBD-B110-EAAB6D6A0A4F}" srcOrd="1" destOrd="0" presId="urn:microsoft.com/office/officeart/2005/8/layout/lProcess2"/>
    <dgm:cxn modelId="{B63A0419-F0F1-47C8-880E-4A482C199593}"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7804FD5-F35F-4205-A283-EBFA3FC2414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92974B9-796B-4360-A708-662D9106435B}">
      <dgm:prSet phldrT="[Text]"/>
      <dgm:spPr/>
      <dgm:t>
        <a:bodyPr/>
        <a:lstStyle/>
        <a:p>
          <a:r>
            <a:rPr lang="en-US" dirty="0" smtClean="0"/>
            <a:t>Academics</a:t>
          </a:r>
          <a:endParaRPr lang="en-US" dirty="0"/>
        </a:p>
      </dgm:t>
    </dgm:pt>
    <dgm:pt modelId="{DF53509A-FF57-42D2-99FD-01D241324AD5}" type="parTrans" cxnId="{155CAE6F-953C-491E-9F9B-B69DD016F66B}">
      <dgm:prSet/>
      <dgm:spPr/>
      <dgm:t>
        <a:bodyPr/>
        <a:lstStyle/>
        <a:p>
          <a:endParaRPr lang="en-US"/>
        </a:p>
      </dgm:t>
    </dgm:pt>
    <dgm:pt modelId="{E62BC6DF-6832-48A2-8D15-2BA7974C5487}" type="sibTrans" cxnId="{155CAE6F-953C-491E-9F9B-B69DD016F66B}">
      <dgm:prSet/>
      <dgm:spPr/>
      <dgm:t>
        <a:bodyPr/>
        <a:lstStyle/>
        <a:p>
          <a:endParaRPr lang="en-US"/>
        </a:p>
      </dgm:t>
    </dgm:pt>
    <dgm:pt modelId="{855B9C7C-A383-4127-A774-2DB9C9024964}">
      <dgm:prSet phldrT="[Text]"/>
      <dgm:spPr/>
      <dgm:t>
        <a:bodyPr/>
        <a:lstStyle/>
        <a:p>
          <a:r>
            <a:rPr lang="en-US" dirty="0" smtClean="0"/>
            <a:t>Math/Science</a:t>
          </a:r>
          <a:endParaRPr lang="en-US" dirty="0"/>
        </a:p>
      </dgm:t>
    </dgm:pt>
    <dgm:pt modelId="{1699786E-0398-49FD-85BE-36F7D1D2748B}" type="parTrans" cxnId="{ED4E31E5-4A09-4D00-912C-EF5FDE521B3F}">
      <dgm:prSet/>
      <dgm:spPr/>
      <dgm:t>
        <a:bodyPr/>
        <a:lstStyle/>
        <a:p>
          <a:endParaRPr lang="en-US"/>
        </a:p>
      </dgm:t>
    </dgm:pt>
    <dgm:pt modelId="{A3F1A181-3056-4C6F-9949-7A33AE55DD20}" type="sibTrans" cxnId="{ED4E31E5-4A09-4D00-912C-EF5FDE521B3F}">
      <dgm:prSet/>
      <dgm:spPr/>
      <dgm:t>
        <a:bodyPr/>
        <a:lstStyle/>
        <a:p>
          <a:endParaRPr lang="en-US"/>
        </a:p>
      </dgm:t>
    </dgm:pt>
    <dgm:pt modelId="{AF9E0137-A1B0-48F0-903B-A970DB583D78}">
      <dgm:prSet phldrT="[Text]"/>
      <dgm:spPr/>
      <dgm:t>
        <a:bodyPr/>
        <a:lstStyle/>
        <a:p>
          <a:r>
            <a:rPr lang="en-US" dirty="0" smtClean="0"/>
            <a:t>Differentiated Supports</a:t>
          </a:r>
          <a:endParaRPr lang="en-US" dirty="0"/>
        </a:p>
      </dgm:t>
    </dgm:pt>
    <dgm:pt modelId="{36BFBD4D-77BF-4C74-BA15-486006BDFACB}" type="parTrans" cxnId="{167CD126-CF6B-44D8-B44E-FF1A402AAE70}">
      <dgm:prSet/>
      <dgm:spPr/>
      <dgm:t>
        <a:bodyPr/>
        <a:lstStyle/>
        <a:p>
          <a:endParaRPr lang="en-US"/>
        </a:p>
      </dgm:t>
    </dgm:pt>
    <dgm:pt modelId="{CAD9AA8C-28C3-4C75-915A-2C81E00D089A}" type="sibTrans" cxnId="{167CD126-CF6B-44D8-B44E-FF1A402AAE70}">
      <dgm:prSet/>
      <dgm:spPr/>
      <dgm:t>
        <a:bodyPr/>
        <a:lstStyle/>
        <a:p>
          <a:endParaRPr lang="en-US"/>
        </a:p>
      </dgm:t>
    </dgm:pt>
    <dgm:pt modelId="{DFD1D7D6-DE33-4881-850D-613BA3B2E096}">
      <dgm:prSet phldrT="[Text]"/>
      <dgm:spPr/>
      <dgm:t>
        <a:bodyPr/>
        <a:lstStyle/>
        <a:p>
          <a:r>
            <a:rPr lang="en-US" dirty="0" smtClean="0"/>
            <a:t>Culture</a:t>
          </a:r>
          <a:endParaRPr lang="en-US" dirty="0"/>
        </a:p>
      </dgm:t>
    </dgm:pt>
    <dgm:pt modelId="{A8F26499-8AFE-440C-BDC3-F22B54948897}" type="parTrans" cxnId="{3C2C4ECF-AE19-4861-B678-7BD02C9A462A}">
      <dgm:prSet/>
      <dgm:spPr/>
      <dgm:t>
        <a:bodyPr/>
        <a:lstStyle/>
        <a:p>
          <a:endParaRPr lang="en-US"/>
        </a:p>
      </dgm:t>
    </dgm:pt>
    <dgm:pt modelId="{DCA006C4-ADFD-46A3-B01A-C4637841A35E}" type="sibTrans" cxnId="{3C2C4ECF-AE19-4861-B678-7BD02C9A462A}">
      <dgm:prSet/>
      <dgm:spPr/>
      <dgm:t>
        <a:bodyPr/>
        <a:lstStyle/>
        <a:p>
          <a:endParaRPr lang="en-US"/>
        </a:p>
      </dgm:t>
    </dgm:pt>
    <dgm:pt modelId="{AA9E3144-02AC-41DD-A81A-4BA0F5F85765}">
      <dgm:prSet phldrT="[Text]"/>
      <dgm:spPr/>
      <dgm:t>
        <a:bodyPr/>
        <a:lstStyle/>
        <a:p>
          <a:r>
            <a:rPr lang="en-US" dirty="0" smtClean="0"/>
            <a:t>Hives</a:t>
          </a:r>
          <a:endParaRPr lang="en-US" dirty="0"/>
        </a:p>
      </dgm:t>
    </dgm:pt>
    <dgm:pt modelId="{F576BF06-67BB-461B-B250-468A24247A8A}" type="parTrans" cxnId="{6C629CFD-7A2D-40D0-ABEA-12A8A2EBBB66}">
      <dgm:prSet/>
      <dgm:spPr/>
      <dgm:t>
        <a:bodyPr/>
        <a:lstStyle/>
        <a:p>
          <a:endParaRPr lang="en-US"/>
        </a:p>
      </dgm:t>
    </dgm:pt>
    <dgm:pt modelId="{0D5DD38D-2A59-46B3-B5B1-45E7E9C3FBA3}" type="sibTrans" cxnId="{6C629CFD-7A2D-40D0-ABEA-12A8A2EBBB66}">
      <dgm:prSet/>
      <dgm:spPr/>
      <dgm:t>
        <a:bodyPr/>
        <a:lstStyle/>
        <a:p>
          <a:endParaRPr lang="en-US"/>
        </a:p>
      </dgm:t>
    </dgm:pt>
    <dgm:pt modelId="{13530A1D-AAC2-42F2-8BDF-B581448B92BF}">
      <dgm:prSet phldrT="[Text]"/>
      <dgm:spPr/>
      <dgm:t>
        <a:bodyPr/>
        <a:lstStyle/>
        <a:p>
          <a:r>
            <a:rPr lang="en-US" dirty="0" smtClean="0"/>
            <a:t>Inclusivity</a:t>
          </a:r>
          <a:endParaRPr lang="en-US" dirty="0"/>
        </a:p>
      </dgm:t>
    </dgm:pt>
    <dgm:pt modelId="{93FA7CBF-0806-4D23-B208-6F031BA2FFE5}" type="parTrans" cxnId="{07212D66-3916-41DA-8B70-3A7A067F3D70}">
      <dgm:prSet/>
      <dgm:spPr/>
      <dgm:t>
        <a:bodyPr/>
        <a:lstStyle/>
        <a:p>
          <a:endParaRPr lang="en-US"/>
        </a:p>
      </dgm:t>
    </dgm:pt>
    <dgm:pt modelId="{CAE4705D-A5E9-4AA1-B230-912B39C41329}" type="sibTrans" cxnId="{07212D66-3916-41DA-8B70-3A7A067F3D70}">
      <dgm:prSet/>
      <dgm:spPr/>
      <dgm:t>
        <a:bodyPr/>
        <a:lstStyle/>
        <a:p>
          <a:endParaRPr lang="en-US"/>
        </a:p>
      </dgm:t>
    </dgm:pt>
    <dgm:pt modelId="{32C0DB6B-79BF-4A1D-A744-A4B259ABF27C}">
      <dgm:prSet phldrT="[Text]"/>
      <dgm:spPr/>
      <dgm:t>
        <a:bodyPr/>
        <a:lstStyle/>
        <a:p>
          <a:r>
            <a:rPr lang="en-US" dirty="0" smtClean="0"/>
            <a:t>Signature Program</a:t>
          </a:r>
          <a:endParaRPr lang="en-US" dirty="0"/>
        </a:p>
      </dgm:t>
    </dgm:pt>
    <dgm:pt modelId="{C2BD0585-A9AF-45A1-876E-DF4357F3E392}" type="parTrans" cxnId="{785FF9E2-D450-471E-8DE0-7D82ADAB9A39}">
      <dgm:prSet/>
      <dgm:spPr/>
      <dgm:t>
        <a:bodyPr/>
        <a:lstStyle/>
        <a:p>
          <a:endParaRPr lang="en-US"/>
        </a:p>
      </dgm:t>
    </dgm:pt>
    <dgm:pt modelId="{9AA769B6-95D5-4D33-9316-F578F2BE3DF1}" type="sibTrans" cxnId="{785FF9E2-D450-471E-8DE0-7D82ADAB9A39}">
      <dgm:prSet/>
      <dgm:spPr/>
      <dgm:t>
        <a:bodyPr/>
        <a:lstStyle/>
        <a:p>
          <a:endParaRPr lang="en-US"/>
        </a:p>
      </dgm:t>
    </dgm:pt>
    <dgm:pt modelId="{9D0B720A-6F85-430D-B9E6-E418480EA6E4}">
      <dgm:prSet phldrT="[Text]"/>
      <dgm:spPr/>
      <dgm:t>
        <a:bodyPr/>
        <a:lstStyle/>
        <a:p>
          <a:r>
            <a:rPr lang="en-US" dirty="0" smtClean="0"/>
            <a:t>International Baccalaureate (IB)/International Travelers (IT)</a:t>
          </a:r>
          <a:endParaRPr lang="en-US" dirty="0"/>
        </a:p>
      </dgm:t>
    </dgm:pt>
    <dgm:pt modelId="{B0BA7C95-7BAA-4EF4-8870-1D023198716C}" type="parTrans" cxnId="{30140D62-51A7-4D90-9596-09B637E61948}">
      <dgm:prSet/>
      <dgm:spPr/>
      <dgm:t>
        <a:bodyPr/>
        <a:lstStyle/>
        <a:p>
          <a:endParaRPr lang="en-US"/>
        </a:p>
      </dgm:t>
    </dgm:pt>
    <dgm:pt modelId="{992EDA5F-62F0-4196-A684-CCBCFE8B8073}" type="sibTrans" cxnId="{30140D62-51A7-4D90-9596-09B637E61948}">
      <dgm:prSet/>
      <dgm:spPr/>
      <dgm:t>
        <a:bodyPr/>
        <a:lstStyle/>
        <a:p>
          <a:endParaRPr lang="en-US"/>
        </a:p>
      </dgm:t>
    </dgm:pt>
    <dgm:pt modelId="{EDD09EA5-E2F4-492A-8BCE-E9F186667DB1}">
      <dgm:prSet phldrT="[Text]"/>
      <dgm:spPr/>
      <dgm:t>
        <a:bodyPr/>
        <a:lstStyle/>
        <a:p>
          <a:r>
            <a:rPr lang="en-US" dirty="0" smtClean="0"/>
            <a:t>Dual Language Immersion</a:t>
          </a:r>
          <a:endParaRPr lang="en-US" dirty="0"/>
        </a:p>
      </dgm:t>
    </dgm:pt>
    <dgm:pt modelId="{9F68E150-1B67-4796-A173-AD6E4FAF8DA3}" type="parTrans" cxnId="{5E83B183-6B31-4B49-904B-04FB847E63BC}">
      <dgm:prSet/>
      <dgm:spPr/>
      <dgm:t>
        <a:bodyPr/>
        <a:lstStyle/>
        <a:p>
          <a:endParaRPr lang="en-US"/>
        </a:p>
      </dgm:t>
    </dgm:pt>
    <dgm:pt modelId="{5091D427-CFA4-498A-8E9A-EECE19372D14}" type="sibTrans" cxnId="{5E83B183-6B31-4B49-904B-04FB847E63BC}">
      <dgm:prSet/>
      <dgm:spPr/>
      <dgm:t>
        <a:bodyPr/>
        <a:lstStyle/>
        <a:p>
          <a:endParaRPr lang="en-US"/>
        </a:p>
      </dgm:t>
    </dgm:pt>
    <dgm:pt modelId="{49FBBB4A-A80D-42D4-9405-22BE47A1B6CA}" type="pres">
      <dgm:prSet presAssocID="{07804FD5-F35F-4205-A283-EBFA3FC24140}" presName="theList" presStyleCnt="0">
        <dgm:presLayoutVars>
          <dgm:dir/>
          <dgm:animLvl val="lvl"/>
          <dgm:resizeHandles val="exact"/>
        </dgm:presLayoutVars>
      </dgm:prSet>
      <dgm:spPr/>
      <dgm:t>
        <a:bodyPr/>
        <a:lstStyle/>
        <a:p>
          <a:endParaRPr lang="en-US"/>
        </a:p>
      </dgm:t>
    </dgm:pt>
    <dgm:pt modelId="{98B31279-6FB8-4F08-82A5-94F319EBBC18}" type="pres">
      <dgm:prSet presAssocID="{392974B9-796B-4360-A708-662D9106435B}" presName="compNode" presStyleCnt="0"/>
      <dgm:spPr/>
    </dgm:pt>
    <dgm:pt modelId="{69C54668-7330-407A-ADBE-0AC6F750F315}" type="pres">
      <dgm:prSet presAssocID="{392974B9-796B-4360-A708-662D9106435B}" presName="aNode" presStyleLbl="bgShp" presStyleIdx="0" presStyleCnt="3"/>
      <dgm:spPr/>
      <dgm:t>
        <a:bodyPr/>
        <a:lstStyle/>
        <a:p>
          <a:endParaRPr lang="en-US"/>
        </a:p>
      </dgm:t>
    </dgm:pt>
    <dgm:pt modelId="{C7B210AE-8D94-4CFA-AE58-1157B899E4BF}" type="pres">
      <dgm:prSet presAssocID="{392974B9-796B-4360-A708-662D9106435B}" presName="textNode" presStyleLbl="bgShp" presStyleIdx="0" presStyleCnt="3"/>
      <dgm:spPr/>
      <dgm:t>
        <a:bodyPr/>
        <a:lstStyle/>
        <a:p>
          <a:endParaRPr lang="en-US"/>
        </a:p>
      </dgm:t>
    </dgm:pt>
    <dgm:pt modelId="{A3A776F6-ED41-4373-A0AA-FC6EE4406E5C}" type="pres">
      <dgm:prSet presAssocID="{392974B9-796B-4360-A708-662D9106435B}" presName="compChildNode" presStyleCnt="0"/>
      <dgm:spPr/>
    </dgm:pt>
    <dgm:pt modelId="{E9792FD8-A55D-4CC0-B434-7796794146A8}" type="pres">
      <dgm:prSet presAssocID="{392974B9-796B-4360-A708-662D9106435B}" presName="theInnerList" presStyleCnt="0"/>
      <dgm:spPr/>
    </dgm:pt>
    <dgm:pt modelId="{43F849EA-95BD-4BB9-ABC3-4791A20B7870}" type="pres">
      <dgm:prSet presAssocID="{855B9C7C-A383-4127-A774-2DB9C9024964}" presName="childNode" presStyleLbl="node1" presStyleIdx="0" presStyleCnt="6">
        <dgm:presLayoutVars>
          <dgm:bulletEnabled val="1"/>
        </dgm:presLayoutVars>
      </dgm:prSet>
      <dgm:spPr/>
      <dgm:t>
        <a:bodyPr/>
        <a:lstStyle/>
        <a:p>
          <a:endParaRPr lang="en-US"/>
        </a:p>
      </dgm:t>
    </dgm:pt>
    <dgm:pt modelId="{D8FA8EA8-04E0-4DD8-8C4B-665764529D2E}" type="pres">
      <dgm:prSet presAssocID="{855B9C7C-A383-4127-A774-2DB9C9024964}" presName="aSpace2" presStyleCnt="0"/>
      <dgm:spPr/>
    </dgm:pt>
    <dgm:pt modelId="{24090052-BD5B-4607-A45E-A4FC6737B861}" type="pres">
      <dgm:prSet presAssocID="{AF9E0137-A1B0-48F0-903B-A970DB583D78}" presName="childNode" presStyleLbl="node1" presStyleIdx="1" presStyleCnt="6">
        <dgm:presLayoutVars>
          <dgm:bulletEnabled val="1"/>
        </dgm:presLayoutVars>
      </dgm:prSet>
      <dgm:spPr/>
      <dgm:t>
        <a:bodyPr/>
        <a:lstStyle/>
        <a:p>
          <a:endParaRPr lang="en-US"/>
        </a:p>
      </dgm:t>
    </dgm:pt>
    <dgm:pt modelId="{C006A2C3-A8C2-4F5B-BC1D-104767914ADD}" type="pres">
      <dgm:prSet presAssocID="{392974B9-796B-4360-A708-662D9106435B}" presName="aSpace" presStyleCnt="0"/>
      <dgm:spPr/>
    </dgm:pt>
    <dgm:pt modelId="{0641B0E0-FC68-4683-BC36-9610153FAE7B}" type="pres">
      <dgm:prSet presAssocID="{DFD1D7D6-DE33-4881-850D-613BA3B2E096}" presName="compNode" presStyleCnt="0"/>
      <dgm:spPr/>
    </dgm:pt>
    <dgm:pt modelId="{30D0924C-64DD-4188-80C9-EC9B45213658}" type="pres">
      <dgm:prSet presAssocID="{DFD1D7D6-DE33-4881-850D-613BA3B2E096}" presName="aNode" presStyleLbl="bgShp" presStyleIdx="1" presStyleCnt="3"/>
      <dgm:spPr/>
      <dgm:t>
        <a:bodyPr/>
        <a:lstStyle/>
        <a:p>
          <a:endParaRPr lang="en-US"/>
        </a:p>
      </dgm:t>
    </dgm:pt>
    <dgm:pt modelId="{3F6E80A5-B03F-44E5-8A1B-2AFD56CCA494}" type="pres">
      <dgm:prSet presAssocID="{DFD1D7D6-DE33-4881-850D-613BA3B2E096}" presName="textNode" presStyleLbl="bgShp" presStyleIdx="1" presStyleCnt="3"/>
      <dgm:spPr/>
      <dgm:t>
        <a:bodyPr/>
        <a:lstStyle/>
        <a:p>
          <a:endParaRPr lang="en-US"/>
        </a:p>
      </dgm:t>
    </dgm:pt>
    <dgm:pt modelId="{CA0F557B-4E29-46F2-BBAA-69CCF314603C}" type="pres">
      <dgm:prSet presAssocID="{DFD1D7D6-DE33-4881-850D-613BA3B2E096}" presName="compChildNode" presStyleCnt="0"/>
      <dgm:spPr/>
    </dgm:pt>
    <dgm:pt modelId="{A3A06726-8C74-4152-901A-ECF9EEBDC8F7}" type="pres">
      <dgm:prSet presAssocID="{DFD1D7D6-DE33-4881-850D-613BA3B2E096}" presName="theInnerList" presStyleCnt="0"/>
      <dgm:spPr/>
    </dgm:pt>
    <dgm:pt modelId="{49101EA6-4359-4E11-B978-7517DD378F4C}" type="pres">
      <dgm:prSet presAssocID="{AA9E3144-02AC-41DD-A81A-4BA0F5F85765}" presName="childNode" presStyleLbl="node1" presStyleIdx="2" presStyleCnt="6">
        <dgm:presLayoutVars>
          <dgm:bulletEnabled val="1"/>
        </dgm:presLayoutVars>
      </dgm:prSet>
      <dgm:spPr/>
      <dgm:t>
        <a:bodyPr/>
        <a:lstStyle/>
        <a:p>
          <a:endParaRPr lang="en-US"/>
        </a:p>
      </dgm:t>
    </dgm:pt>
    <dgm:pt modelId="{A6415BFD-8950-47FA-82E8-30EA54BDEF88}" type="pres">
      <dgm:prSet presAssocID="{AA9E3144-02AC-41DD-A81A-4BA0F5F85765}" presName="aSpace2" presStyleCnt="0"/>
      <dgm:spPr/>
    </dgm:pt>
    <dgm:pt modelId="{40156B41-ECB6-48BC-9573-91AAAC597FFF}" type="pres">
      <dgm:prSet presAssocID="{13530A1D-AAC2-42F2-8BDF-B581448B92BF}" presName="childNode" presStyleLbl="node1" presStyleIdx="3" presStyleCnt="6">
        <dgm:presLayoutVars>
          <dgm:bulletEnabled val="1"/>
        </dgm:presLayoutVars>
      </dgm:prSet>
      <dgm:spPr/>
      <dgm:t>
        <a:bodyPr/>
        <a:lstStyle/>
        <a:p>
          <a:endParaRPr lang="en-US"/>
        </a:p>
      </dgm:t>
    </dgm:pt>
    <dgm:pt modelId="{729C6DC0-9C54-4708-A8A3-5B2148B85C08}" type="pres">
      <dgm:prSet presAssocID="{DFD1D7D6-DE33-4881-850D-613BA3B2E096}" presName="aSpace" presStyleCnt="0"/>
      <dgm:spPr/>
    </dgm:pt>
    <dgm:pt modelId="{E0E65D55-2172-47B4-8FF2-DE4F5C833272}" type="pres">
      <dgm:prSet presAssocID="{32C0DB6B-79BF-4A1D-A744-A4B259ABF27C}" presName="compNode" presStyleCnt="0"/>
      <dgm:spPr/>
    </dgm:pt>
    <dgm:pt modelId="{6A46A961-4DF1-412A-9254-4DE8B432FEC6}" type="pres">
      <dgm:prSet presAssocID="{32C0DB6B-79BF-4A1D-A744-A4B259ABF27C}" presName="aNode" presStyleLbl="bgShp" presStyleIdx="2" presStyleCnt="3"/>
      <dgm:spPr/>
      <dgm:t>
        <a:bodyPr/>
        <a:lstStyle/>
        <a:p>
          <a:endParaRPr lang="en-US"/>
        </a:p>
      </dgm:t>
    </dgm:pt>
    <dgm:pt modelId="{4504B28C-21A7-4F55-AA5C-A161D6B6AAF9}" type="pres">
      <dgm:prSet presAssocID="{32C0DB6B-79BF-4A1D-A744-A4B259ABF27C}" presName="textNode" presStyleLbl="bgShp" presStyleIdx="2" presStyleCnt="3"/>
      <dgm:spPr/>
      <dgm:t>
        <a:bodyPr/>
        <a:lstStyle/>
        <a:p>
          <a:endParaRPr lang="en-US"/>
        </a:p>
      </dgm:t>
    </dgm:pt>
    <dgm:pt modelId="{0CA64CCC-66CD-4F0A-A01B-B8B9EF8D3EC7}" type="pres">
      <dgm:prSet presAssocID="{32C0DB6B-79BF-4A1D-A744-A4B259ABF27C}" presName="compChildNode" presStyleCnt="0"/>
      <dgm:spPr/>
    </dgm:pt>
    <dgm:pt modelId="{C31E7FC6-B08A-4622-832D-779F87D98F5B}" type="pres">
      <dgm:prSet presAssocID="{32C0DB6B-79BF-4A1D-A744-A4B259ABF27C}" presName="theInnerList" presStyleCnt="0"/>
      <dgm:spPr/>
    </dgm:pt>
    <dgm:pt modelId="{757F9CA2-D2B0-435F-97B0-378FF03C893B}" type="pres">
      <dgm:prSet presAssocID="{9D0B720A-6F85-430D-B9E6-E418480EA6E4}" presName="childNode" presStyleLbl="node1" presStyleIdx="4" presStyleCnt="6">
        <dgm:presLayoutVars>
          <dgm:bulletEnabled val="1"/>
        </dgm:presLayoutVars>
      </dgm:prSet>
      <dgm:spPr/>
      <dgm:t>
        <a:bodyPr/>
        <a:lstStyle/>
        <a:p>
          <a:endParaRPr lang="en-US"/>
        </a:p>
      </dgm:t>
    </dgm:pt>
    <dgm:pt modelId="{4021E429-1A92-4EBD-B110-EAAB6D6A0A4F}" type="pres">
      <dgm:prSet presAssocID="{9D0B720A-6F85-430D-B9E6-E418480EA6E4}" presName="aSpace2" presStyleCnt="0"/>
      <dgm:spPr/>
    </dgm:pt>
    <dgm:pt modelId="{3396AB51-CD96-4DF2-8038-E9FAEB5118A6}" type="pres">
      <dgm:prSet presAssocID="{EDD09EA5-E2F4-492A-8BCE-E9F186667DB1}" presName="childNode" presStyleLbl="node1" presStyleIdx="5" presStyleCnt="6">
        <dgm:presLayoutVars>
          <dgm:bulletEnabled val="1"/>
        </dgm:presLayoutVars>
      </dgm:prSet>
      <dgm:spPr/>
      <dgm:t>
        <a:bodyPr/>
        <a:lstStyle/>
        <a:p>
          <a:endParaRPr lang="en-US"/>
        </a:p>
      </dgm:t>
    </dgm:pt>
  </dgm:ptLst>
  <dgm:cxnLst>
    <dgm:cxn modelId="{00215A2E-9BB0-4157-8F4A-3CD24EFCF01A}" type="presOf" srcId="{855B9C7C-A383-4127-A774-2DB9C9024964}" destId="{43F849EA-95BD-4BB9-ABC3-4791A20B7870}" srcOrd="0" destOrd="0" presId="urn:microsoft.com/office/officeart/2005/8/layout/lProcess2"/>
    <dgm:cxn modelId="{36C448D3-D212-4466-B89E-9FF8162CA0FF}" type="presOf" srcId="{392974B9-796B-4360-A708-662D9106435B}" destId="{69C54668-7330-407A-ADBE-0AC6F750F315}" srcOrd="0" destOrd="0" presId="urn:microsoft.com/office/officeart/2005/8/layout/lProcess2"/>
    <dgm:cxn modelId="{ED4E31E5-4A09-4D00-912C-EF5FDE521B3F}" srcId="{392974B9-796B-4360-A708-662D9106435B}" destId="{855B9C7C-A383-4127-A774-2DB9C9024964}" srcOrd="0" destOrd="0" parTransId="{1699786E-0398-49FD-85BE-36F7D1D2748B}" sibTransId="{A3F1A181-3056-4C6F-9949-7A33AE55DD20}"/>
    <dgm:cxn modelId="{B64B3C61-0C1C-4453-9C37-BF86E02F41B2}" type="presOf" srcId="{AF9E0137-A1B0-48F0-903B-A970DB583D78}" destId="{24090052-BD5B-4607-A45E-A4FC6737B861}" srcOrd="0" destOrd="0" presId="urn:microsoft.com/office/officeart/2005/8/layout/lProcess2"/>
    <dgm:cxn modelId="{4465B4BF-1FE2-4E93-B6F9-62CA302C2667}" type="presOf" srcId="{9D0B720A-6F85-430D-B9E6-E418480EA6E4}" destId="{757F9CA2-D2B0-435F-97B0-378FF03C893B}" srcOrd="0" destOrd="0" presId="urn:microsoft.com/office/officeart/2005/8/layout/lProcess2"/>
    <dgm:cxn modelId="{5E83B183-6B31-4B49-904B-04FB847E63BC}" srcId="{32C0DB6B-79BF-4A1D-A744-A4B259ABF27C}" destId="{EDD09EA5-E2F4-492A-8BCE-E9F186667DB1}" srcOrd="1" destOrd="0" parTransId="{9F68E150-1B67-4796-A173-AD6E4FAF8DA3}" sibTransId="{5091D427-CFA4-498A-8E9A-EECE19372D14}"/>
    <dgm:cxn modelId="{8233DC18-4CCC-4069-B986-73B199DFCF0E}" type="presOf" srcId="{07804FD5-F35F-4205-A283-EBFA3FC24140}" destId="{49FBBB4A-A80D-42D4-9405-22BE47A1B6CA}" srcOrd="0" destOrd="0" presId="urn:microsoft.com/office/officeart/2005/8/layout/lProcess2"/>
    <dgm:cxn modelId="{CC8DEA8F-A80E-4A8A-A41E-80E3BD741EE1}" type="presOf" srcId="{DFD1D7D6-DE33-4881-850D-613BA3B2E096}" destId="{3F6E80A5-B03F-44E5-8A1B-2AFD56CCA494}" srcOrd="1" destOrd="0" presId="urn:microsoft.com/office/officeart/2005/8/layout/lProcess2"/>
    <dgm:cxn modelId="{30140D62-51A7-4D90-9596-09B637E61948}" srcId="{32C0DB6B-79BF-4A1D-A744-A4B259ABF27C}" destId="{9D0B720A-6F85-430D-B9E6-E418480EA6E4}" srcOrd="0" destOrd="0" parTransId="{B0BA7C95-7BAA-4EF4-8870-1D023198716C}" sibTransId="{992EDA5F-62F0-4196-A684-CCBCFE8B8073}"/>
    <dgm:cxn modelId="{C31915CC-B048-48C1-AE67-44902ED677E3}" type="presOf" srcId="{AA9E3144-02AC-41DD-A81A-4BA0F5F85765}" destId="{49101EA6-4359-4E11-B978-7517DD378F4C}" srcOrd="0" destOrd="0" presId="urn:microsoft.com/office/officeart/2005/8/layout/lProcess2"/>
    <dgm:cxn modelId="{6C629CFD-7A2D-40D0-ABEA-12A8A2EBBB66}" srcId="{DFD1D7D6-DE33-4881-850D-613BA3B2E096}" destId="{AA9E3144-02AC-41DD-A81A-4BA0F5F85765}" srcOrd="0" destOrd="0" parTransId="{F576BF06-67BB-461B-B250-468A24247A8A}" sibTransId="{0D5DD38D-2A59-46B3-B5B1-45E7E9C3FBA3}"/>
    <dgm:cxn modelId="{F9520E27-F7DB-4E8B-B1D0-16DE1919A596}" type="presOf" srcId="{32C0DB6B-79BF-4A1D-A744-A4B259ABF27C}" destId="{6A46A961-4DF1-412A-9254-4DE8B432FEC6}" srcOrd="0" destOrd="0" presId="urn:microsoft.com/office/officeart/2005/8/layout/lProcess2"/>
    <dgm:cxn modelId="{167CD126-CF6B-44D8-B44E-FF1A402AAE70}" srcId="{392974B9-796B-4360-A708-662D9106435B}" destId="{AF9E0137-A1B0-48F0-903B-A970DB583D78}" srcOrd="1" destOrd="0" parTransId="{36BFBD4D-77BF-4C74-BA15-486006BDFACB}" sibTransId="{CAD9AA8C-28C3-4C75-915A-2C81E00D089A}"/>
    <dgm:cxn modelId="{785FF9E2-D450-471E-8DE0-7D82ADAB9A39}" srcId="{07804FD5-F35F-4205-A283-EBFA3FC24140}" destId="{32C0DB6B-79BF-4A1D-A744-A4B259ABF27C}" srcOrd="2" destOrd="0" parTransId="{C2BD0585-A9AF-45A1-876E-DF4357F3E392}" sibTransId="{9AA769B6-95D5-4D33-9316-F578F2BE3DF1}"/>
    <dgm:cxn modelId="{F5389741-BDBD-4A5B-BF02-69F41D92AD72}" type="presOf" srcId="{DFD1D7D6-DE33-4881-850D-613BA3B2E096}" destId="{30D0924C-64DD-4188-80C9-EC9B45213658}" srcOrd="0" destOrd="0" presId="urn:microsoft.com/office/officeart/2005/8/layout/lProcess2"/>
    <dgm:cxn modelId="{07212D66-3916-41DA-8B70-3A7A067F3D70}" srcId="{DFD1D7D6-DE33-4881-850D-613BA3B2E096}" destId="{13530A1D-AAC2-42F2-8BDF-B581448B92BF}" srcOrd="1" destOrd="0" parTransId="{93FA7CBF-0806-4D23-B208-6F031BA2FFE5}" sibTransId="{CAE4705D-A5E9-4AA1-B230-912B39C41329}"/>
    <dgm:cxn modelId="{F9A8AEB4-C3F2-403B-937F-C0A83324770E}" type="presOf" srcId="{392974B9-796B-4360-A708-662D9106435B}" destId="{C7B210AE-8D94-4CFA-AE58-1157B899E4BF}" srcOrd="1" destOrd="0" presId="urn:microsoft.com/office/officeart/2005/8/layout/lProcess2"/>
    <dgm:cxn modelId="{0CA44ED1-E806-4C05-A719-37796D7FA43C}" type="presOf" srcId="{13530A1D-AAC2-42F2-8BDF-B581448B92BF}" destId="{40156B41-ECB6-48BC-9573-91AAAC597FFF}" srcOrd="0" destOrd="0" presId="urn:microsoft.com/office/officeart/2005/8/layout/lProcess2"/>
    <dgm:cxn modelId="{C876B886-9053-4E66-B2D8-85352E9B2C55}" type="presOf" srcId="{32C0DB6B-79BF-4A1D-A744-A4B259ABF27C}" destId="{4504B28C-21A7-4F55-AA5C-A161D6B6AAF9}" srcOrd="1" destOrd="0" presId="urn:microsoft.com/office/officeart/2005/8/layout/lProcess2"/>
    <dgm:cxn modelId="{3C2C4ECF-AE19-4861-B678-7BD02C9A462A}" srcId="{07804FD5-F35F-4205-A283-EBFA3FC24140}" destId="{DFD1D7D6-DE33-4881-850D-613BA3B2E096}" srcOrd="1" destOrd="0" parTransId="{A8F26499-8AFE-440C-BDC3-F22B54948897}" sibTransId="{DCA006C4-ADFD-46A3-B01A-C4637841A35E}"/>
    <dgm:cxn modelId="{726917DA-8016-48BA-A6EB-03867F2ADBF9}" type="presOf" srcId="{EDD09EA5-E2F4-492A-8BCE-E9F186667DB1}" destId="{3396AB51-CD96-4DF2-8038-E9FAEB5118A6}" srcOrd="0" destOrd="0" presId="urn:microsoft.com/office/officeart/2005/8/layout/lProcess2"/>
    <dgm:cxn modelId="{155CAE6F-953C-491E-9F9B-B69DD016F66B}" srcId="{07804FD5-F35F-4205-A283-EBFA3FC24140}" destId="{392974B9-796B-4360-A708-662D9106435B}" srcOrd="0" destOrd="0" parTransId="{DF53509A-FF57-42D2-99FD-01D241324AD5}" sibTransId="{E62BC6DF-6832-48A2-8D15-2BA7974C5487}"/>
    <dgm:cxn modelId="{D8C57609-64BD-4832-8E37-6477D0AC8228}" type="presParOf" srcId="{49FBBB4A-A80D-42D4-9405-22BE47A1B6CA}" destId="{98B31279-6FB8-4F08-82A5-94F319EBBC18}" srcOrd="0" destOrd="0" presId="urn:microsoft.com/office/officeart/2005/8/layout/lProcess2"/>
    <dgm:cxn modelId="{593CAC98-95B3-412D-9AE4-1135D1CC9FE5}" type="presParOf" srcId="{98B31279-6FB8-4F08-82A5-94F319EBBC18}" destId="{69C54668-7330-407A-ADBE-0AC6F750F315}" srcOrd="0" destOrd="0" presId="urn:microsoft.com/office/officeart/2005/8/layout/lProcess2"/>
    <dgm:cxn modelId="{0004AC2E-4AFD-4DEF-A79B-257EA6A2D2D6}" type="presParOf" srcId="{98B31279-6FB8-4F08-82A5-94F319EBBC18}" destId="{C7B210AE-8D94-4CFA-AE58-1157B899E4BF}" srcOrd="1" destOrd="0" presId="urn:microsoft.com/office/officeart/2005/8/layout/lProcess2"/>
    <dgm:cxn modelId="{C380BCCF-ABD9-4E91-8E2B-EF285730B431}" type="presParOf" srcId="{98B31279-6FB8-4F08-82A5-94F319EBBC18}" destId="{A3A776F6-ED41-4373-A0AA-FC6EE4406E5C}" srcOrd="2" destOrd="0" presId="urn:microsoft.com/office/officeart/2005/8/layout/lProcess2"/>
    <dgm:cxn modelId="{EF30074A-29FD-4E76-B497-CB9164527B99}" type="presParOf" srcId="{A3A776F6-ED41-4373-A0AA-FC6EE4406E5C}" destId="{E9792FD8-A55D-4CC0-B434-7796794146A8}" srcOrd="0" destOrd="0" presId="urn:microsoft.com/office/officeart/2005/8/layout/lProcess2"/>
    <dgm:cxn modelId="{46B46C41-6983-4B7A-99C3-B5BEC40179EB}" type="presParOf" srcId="{E9792FD8-A55D-4CC0-B434-7796794146A8}" destId="{43F849EA-95BD-4BB9-ABC3-4791A20B7870}" srcOrd="0" destOrd="0" presId="urn:microsoft.com/office/officeart/2005/8/layout/lProcess2"/>
    <dgm:cxn modelId="{6A06E1A4-14A9-41E8-B205-673AB3883531}" type="presParOf" srcId="{E9792FD8-A55D-4CC0-B434-7796794146A8}" destId="{D8FA8EA8-04E0-4DD8-8C4B-665764529D2E}" srcOrd="1" destOrd="0" presId="urn:microsoft.com/office/officeart/2005/8/layout/lProcess2"/>
    <dgm:cxn modelId="{389B10C6-B5AC-4B75-8D3F-E0B0AF6DD4FF}" type="presParOf" srcId="{E9792FD8-A55D-4CC0-B434-7796794146A8}" destId="{24090052-BD5B-4607-A45E-A4FC6737B861}" srcOrd="2" destOrd="0" presId="urn:microsoft.com/office/officeart/2005/8/layout/lProcess2"/>
    <dgm:cxn modelId="{A8C63345-1A48-446E-ADF1-9DB09BA8B5A6}" type="presParOf" srcId="{49FBBB4A-A80D-42D4-9405-22BE47A1B6CA}" destId="{C006A2C3-A8C2-4F5B-BC1D-104767914ADD}" srcOrd="1" destOrd="0" presId="urn:microsoft.com/office/officeart/2005/8/layout/lProcess2"/>
    <dgm:cxn modelId="{463EFA78-36C7-41E5-8125-2257980E63EA}" type="presParOf" srcId="{49FBBB4A-A80D-42D4-9405-22BE47A1B6CA}" destId="{0641B0E0-FC68-4683-BC36-9610153FAE7B}" srcOrd="2" destOrd="0" presId="urn:microsoft.com/office/officeart/2005/8/layout/lProcess2"/>
    <dgm:cxn modelId="{6385FC07-BDD0-4A97-8F28-C5DBBC9318EB}" type="presParOf" srcId="{0641B0E0-FC68-4683-BC36-9610153FAE7B}" destId="{30D0924C-64DD-4188-80C9-EC9B45213658}" srcOrd="0" destOrd="0" presId="urn:microsoft.com/office/officeart/2005/8/layout/lProcess2"/>
    <dgm:cxn modelId="{77C3E42D-D483-481A-A84F-DDEBE8D39111}" type="presParOf" srcId="{0641B0E0-FC68-4683-BC36-9610153FAE7B}" destId="{3F6E80A5-B03F-44E5-8A1B-2AFD56CCA494}" srcOrd="1" destOrd="0" presId="urn:microsoft.com/office/officeart/2005/8/layout/lProcess2"/>
    <dgm:cxn modelId="{464779C9-7CC6-4210-8E52-3A3E9448FAA7}" type="presParOf" srcId="{0641B0E0-FC68-4683-BC36-9610153FAE7B}" destId="{CA0F557B-4E29-46F2-BBAA-69CCF314603C}" srcOrd="2" destOrd="0" presId="urn:microsoft.com/office/officeart/2005/8/layout/lProcess2"/>
    <dgm:cxn modelId="{4F7B6033-BDDE-444D-80CB-79C54B6F8FE3}" type="presParOf" srcId="{CA0F557B-4E29-46F2-BBAA-69CCF314603C}" destId="{A3A06726-8C74-4152-901A-ECF9EEBDC8F7}" srcOrd="0" destOrd="0" presId="urn:microsoft.com/office/officeart/2005/8/layout/lProcess2"/>
    <dgm:cxn modelId="{B669223A-393C-4EBD-814C-014E4A663DD2}" type="presParOf" srcId="{A3A06726-8C74-4152-901A-ECF9EEBDC8F7}" destId="{49101EA6-4359-4E11-B978-7517DD378F4C}" srcOrd="0" destOrd="0" presId="urn:microsoft.com/office/officeart/2005/8/layout/lProcess2"/>
    <dgm:cxn modelId="{3E876F74-BB29-437E-9BB3-9ADC31AD941B}" type="presParOf" srcId="{A3A06726-8C74-4152-901A-ECF9EEBDC8F7}" destId="{A6415BFD-8950-47FA-82E8-30EA54BDEF88}" srcOrd="1" destOrd="0" presId="urn:microsoft.com/office/officeart/2005/8/layout/lProcess2"/>
    <dgm:cxn modelId="{F3123F5B-ACB7-4F67-8658-7681B1945A52}" type="presParOf" srcId="{A3A06726-8C74-4152-901A-ECF9EEBDC8F7}" destId="{40156B41-ECB6-48BC-9573-91AAAC597FFF}" srcOrd="2" destOrd="0" presId="urn:microsoft.com/office/officeart/2005/8/layout/lProcess2"/>
    <dgm:cxn modelId="{B0AED532-C6B8-44D3-99D8-186CF567ACD6}" type="presParOf" srcId="{49FBBB4A-A80D-42D4-9405-22BE47A1B6CA}" destId="{729C6DC0-9C54-4708-A8A3-5B2148B85C08}" srcOrd="3" destOrd="0" presId="urn:microsoft.com/office/officeart/2005/8/layout/lProcess2"/>
    <dgm:cxn modelId="{B5F574FE-1E30-47EB-B7E6-1E9E126F769D}" type="presParOf" srcId="{49FBBB4A-A80D-42D4-9405-22BE47A1B6CA}" destId="{E0E65D55-2172-47B4-8FF2-DE4F5C833272}" srcOrd="4" destOrd="0" presId="urn:microsoft.com/office/officeart/2005/8/layout/lProcess2"/>
    <dgm:cxn modelId="{5BFE9868-C390-4D46-A146-029AE959BDE5}" type="presParOf" srcId="{E0E65D55-2172-47B4-8FF2-DE4F5C833272}" destId="{6A46A961-4DF1-412A-9254-4DE8B432FEC6}" srcOrd="0" destOrd="0" presId="urn:microsoft.com/office/officeart/2005/8/layout/lProcess2"/>
    <dgm:cxn modelId="{0F578C5F-054A-4C7F-8932-F9FA79CE0703}" type="presParOf" srcId="{E0E65D55-2172-47B4-8FF2-DE4F5C833272}" destId="{4504B28C-21A7-4F55-AA5C-A161D6B6AAF9}" srcOrd="1" destOrd="0" presId="urn:microsoft.com/office/officeart/2005/8/layout/lProcess2"/>
    <dgm:cxn modelId="{59AE097A-79F6-4D29-AF71-B5EFA509BD1E}" type="presParOf" srcId="{E0E65D55-2172-47B4-8FF2-DE4F5C833272}" destId="{0CA64CCC-66CD-4F0A-A01B-B8B9EF8D3EC7}" srcOrd="2" destOrd="0" presId="urn:microsoft.com/office/officeart/2005/8/layout/lProcess2"/>
    <dgm:cxn modelId="{6D10C470-792D-4059-9444-9C5C390B213B}" type="presParOf" srcId="{0CA64CCC-66CD-4F0A-A01B-B8B9EF8D3EC7}" destId="{C31E7FC6-B08A-4622-832D-779F87D98F5B}" srcOrd="0" destOrd="0" presId="urn:microsoft.com/office/officeart/2005/8/layout/lProcess2"/>
    <dgm:cxn modelId="{D26415CB-870A-428B-A01B-7F5B03D16177}" type="presParOf" srcId="{C31E7FC6-B08A-4622-832D-779F87D98F5B}" destId="{757F9CA2-D2B0-435F-97B0-378FF03C893B}" srcOrd="0" destOrd="0" presId="urn:microsoft.com/office/officeart/2005/8/layout/lProcess2"/>
    <dgm:cxn modelId="{3F25954E-1FC0-493B-8501-CF4695A11440}" type="presParOf" srcId="{C31E7FC6-B08A-4622-832D-779F87D98F5B}" destId="{4021E429-1A92-4EBD-B110-EAAB6D6A0A4F}" srcOrd="1" destOrd="0" presId="urn:microsoft.com/office/officeart/2005/8/layout/lProcess2"/>
    <dgm:cxn modelId="{05968AD4-56E9-4BAD-8A36-BB2C25CA1BAC}" type="presParOf" srcId="{C31E7FC6-B08A-4622-832D-779F87D98F5B}" destId="{3396AB51-CD96-4DF2-8038-E9FAEB5118A6}"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3/28/2017</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1019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521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7128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2254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2" y="1681164"/>
            <a:ext cx="5183188"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3679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0958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41907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3081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9" y="987428"/>
            <a:ext cx="617220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8529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4669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2" y="365126"/>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84726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64979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7352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4876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19642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2" y="1681164"/>
            <a:ext cx="5183188"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28191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83462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951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34056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9" y="987428"/>
            <a:ext cx="617220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155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86427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2" y="365126"/>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68314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58732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96879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82246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31646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2" y="1681164"/>
            <a:ext cx="5183188"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82216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064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69874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12509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9" y="987428"/>
            <a:ext cx="617220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80446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67878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2" y="365126"/>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5158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8366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16273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881138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9054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2" y="1681164"/>
            <a:ext cx="5183188"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5189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14845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310263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813740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9" y="987428"/>
            <a:ext cx="617220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794494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3129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2" y="365126"/>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67641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90625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884716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002132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50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2" y="1681164"/>
            <a:ext cx="5183188"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69512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883894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29946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65033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9" y="987428"/>
            <a:ext cx="617220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38986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643400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2" y="365126"/>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932553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27358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848818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790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770777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2" y="1681164"/>
            <a:ext cx="5183188"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719878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027802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863820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884997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9" y="987428"/>
            <a:ext cx="617220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220871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086987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2" y="365126"/>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solidFill>
                  <a:prstClr val="black">
                    <a:tint val="75000"/>
                  </a:prstClr>
                </a:solidFill>
              </a:rPr>
              <a:pPr/>
              <a:t>3/28/2017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FC533-356A-454F-A1AD-5FED9357B9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599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3/28/2017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0CBBA-220A-447C-9114-73FBB77412C7}" type="datetimeFigureOut">
              <a:rPr lang="en-US" smtClean="0">
                <a:solidFill>
                  <a:prstClr val="black">
                    <a:tint val="75000"/>
                  </a:prstClr>
                </a:solidFill>
              </a:rPr>
              <a:pPr defTabSz="914400"/>
              <a:t>3/28/2017</a:t>
            </a:fld>
            <a:endParaRPr lang="en-US">
              <a:solidFill>
                <a:prstClr val="black">
                  <a:tint val="75000"/>
                </a:prstClr>
              </a:solidFill>
            </a:endParaRPr>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34FC533-356A-454F-A1AD-5FED9357B9CA}"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29395652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0CBBA-220A-447C-9114-73FBB77412C7}" type="datetimeFigureOut">
              <a:rPr lang="en-US" smtClean="0">
                <a:solidFill>
                  <a:prstClr val="black">
                    <a:tint val="75000"/>
                  </a:prstClr>
                </a:solidFill>
              </a:rPr>
              <a:pPr defTabSz="914400"/>
              <a:t>3/28/2017</a:t>
            </a:fld>
            <a:endParaRPr lang="en-US">
              <a:solidFill>
                <a:prstClr val="black">
                  <a:tint val="75000"/>
                </a:prstClr>
              </a:solidFill>
            </a:endParaRPr>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34FC533-356A-454F-A1AD-5FED9357B9CA}"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80748709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0CBBA-220A-447C-9114-73FBB77412C7}" type="datetimeFigureOut">
              <a:rPr lang="en-US" smtClean="0">
                <a:solidFill>
                  <a:prstClr val="black">
                    <a:tint val="75000"/>
                  </a:prstClr>
                </a:solidFill>
              </a:rPr>
              <a:pPr defTabSz="914400"/>
              <a:t>3/28/2017</a:t>
            </a:fld>
            <a:endParaRPr lang="en-US">
              <a:solidFill>
                <a:prstClr val="black">
                  <a:tint val="75000"/>
                </a:prstClr>
              </a:solidFill>
            </a:endParaRPr>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34FC533-356A-454F-A1AD-5FED9357B9CA}"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38507156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0CBBA-220A-447C-9114-73FBB77412C7}" type="datetimeFigureOut">
              <a:rPr lang="en-US" smtClean="0">
                <a:solidFill>
                  <a:prstClr val="black">
                    <a:tint val="75000"/>
                  </a:prstClr>
                </a:solidFill>
              </a:rPr>
              <a:pPr defTabSz="914400"/>
              <a:t>3/28/2017</a:t>
            </a:fld>
            <a:endParaRPr lang="en-US">
              <a:solidFill>
                <a:prstClr val="black">
                  <a:tint val="75000"/>
                </a:prstClr>
              </a:solidFill>
            </a:endParaRPr>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34FC533-356A-454F-A1AD-5FED9357B9CA}"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215514856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0CBBA-220A-447C-9114-73FBB77412C7}" type="datetimeFigureOut">
              <a:rPr lang="en-US" smtClean="0">
                <a:solidFill>
                  <a:prstClr val="black">
                    <a:tint val="75000"/>
                  </a:prstClr>
                </a:solidFill>
              </a:rPr>
              <a:pPr defTabSz="914400"/>
              <a:t>3/28/2017</a:t>
            </a:fld>
            <a:endParaRPr lang="en-US">
              <a:solidFill>
                <a:prstClr val="black">
                  <a:tint val="75000"/>
                </a:prstClr>
              </a:solidFill>
            </a:endParaRPr>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34FC533-356A-454F-A1AD-5FED9357B9CA}"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333476514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0CBBA-220A-447C-9114-73FBB77412C7}" type="datetimeFigureOut">
              <a:rPr lang="en-US" smtClean="0">
                <a:solidFill>
                  <a:prstClr val="black">
                    <a:tint val="75000"/>
                  </a:prstClr>
                </a:solidFill>
              </a:rPr>
              <a:pPr defTabSz="914400"/>
              <a:t>3/28/2017</a:t>
            </a:fld>
            <a:endParaRPr lang="en-US">
              <a:solidFill>
                <a:prstClr val="black">
                  <a:tint val="75000"/>
                </a:prstClr>
              </a:solidFill>
            </a:endParaRPr>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34FC533-356A-454F-A1AD-5FED9357B9CA}"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402829164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big picture at Morris Brandon</a:t>
            </a:r>
            <a:endParaRPr lang="en-US" dirty="0"/>
          </a:p>
        </p:txBody>
      </p:sp>
      <p:sp>
        <p:nvSpPr>
          <p:cNvPr id="3" name="Subtitle 2"/>
          <p:cNvSpPr>
            <a:spLocks noGrp="1"/>
          </p:cNvSpPr>
          <p:nvPr>
            <p:ph type="subTitle" idx="1"/>
          </p:nvPr>
        </p:nvSpPr>
        <p:spPr/>
        <p:txBody>
          <a:bodyPr/>
          <a:lstStyle/>
          <a:p>
            <a:r>
              <a:rPr lang="en-US" dirty="0" smtClean="0"/>
              <a:t>The view from MBES Administrative Team</a:t>
            </a:r>
            <a:endParaRPr lang="en-US" dirty="0"/>
          </a:p>
        </p:txBody>
      </p:sp>
    </p:spTree>
    <p:custDataLst>
      <p:tags r:id="rId1"/>
    </p:custDataLst>
    <p:extLst>
      <p:ext uri="{BB962C8B-B14F-4D97-AF65-F5344CB8AC3E}">
        <p14:creationId xmlns:p14="http://schemas.microsoft.com/office/powerpoint/2010/main" val="1215864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 Performance</a:t>
            </a:r>
            <a:endParaRPr lang="en-US" dirty="0"/>
          </a:p>
        </p:txBody>
      </p:sp>
      <p:graphicFrame>
        <p:nvGraphicFramePr>
          <p:cNvPr id="4" name="Content Placeholder 3"/>
          <p:cNvGraphicFramePr>
            <a:graphicFrameLocks noGrp="1"/>
          </p:cNvGraphicFramePr>
          <p:nvPr>
            <p:ph idx="1"/>
            <p:extLst/>
          </p:nvPr>
        </p:nvGraphicFramePr>
        <p:xfrm>
          <a:off x="2594921" y="1935894"/>
          <a:ext cx="6755027" cy="3048709"/>
        </p:xfrm>
        <a:graphic>
          <a:graphicData uri="http://schemas.openxmlformats.org/drawingml/2006/table">
            <a:tbl>
              <a:tblPr firstRow="1" firstCol="1" bandRow="1"/>
              <a:tblGrid>
                <a:gridCol w="740277"/>
                <a:gridCol w="740277"/>
                <a:gridCol w="740277"/>
                <a:gridCol w="801966"/>
                <a:gridCol w="771122"/>
                <a:gridCol w="740277"/>
                <a:gridCol w="740277"/>
                <a:gridCol w="740277"/>
                <a:gridCol w="740277"/>
              </a:tblGrid>
              <a:tr h="654954">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Math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Math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Sci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Sci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SS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SS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47761">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Black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77.143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81.452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65.714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62.903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66.154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74.286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74.615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654950">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Hispanic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73.214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60.714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347761">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71.277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53.191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53.191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59.574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347761">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68.75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71.875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64.706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71.875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64.706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65.625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347761">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SWD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62.857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66.129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64.286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68.571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63.235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72.857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70.588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347761">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112.402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112.437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106.527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103.817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107.18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102.919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110.966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108.205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bl>
          </a:graphicData>
        </a:graphic>
      </p:graphicFrame>
    </p:spTree>
    <p:extLst>
      <p:ext uri="{BB962C8B-B14F-4D97-AF65-F5344CB8AC3E}">
        <p14:creationId xmlns:p14="http://schemas.microsoft.com/office/powerpoint/2010/main" val="1393247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Exceeding the Bar</a:t>
            </a:r>
            <a:endParaRPr lang="en-US" dirty="0"/>
          </a:p>
        </p:txBody>
      </p:sp>
      <p:graphicFrame>
        <p:nvGraphicFramePr>
          <p:cNvPr id="4" name="Content Placeholder 3"/>
          <p:cNvGraphicFramePr>
            <a:graphicFrameLocks noGrp="1"/>
          </p:cNvGraphicFramePr>
          <p:nvPr>
            <p:ph idx="1"/>
            <p:extLst/>
          </p:nvPr>
        </p:nvGraphicFramePr>
        <p:xfrm>
          <a:off x="2569435" y="1869990"/>
          <a:ext cx="7053132" cy="3440820"/>
        </p:xfrm>
        <a:graphic>
          <a:graphicData uri="http://schemas.openxmlformats.org/drawingml/2006/table">
            <a:tbl>
              <a:tblPr firstRow="1" firstCol="1" bandRow="1"/>
              <a:tblGrid>
                <a:gridCol w="675749"/>
                <a:gridCol w="1717530"/>
                <a:gridCol w="886921"/>
                <a:gridCol w="929155"/>
                <a:gridCol w="675749"/>
                <a:gridCol w="675749"/>
                <a:gridCol w="675749"/>
                <a:gridCol w="816530"/>
              </a:tblGrid>
              <a:tr h="502992">
                <a:tc>
                  <a:txBody>
                    <a:bodyPr/>
                    <a:lstStyle/>
                    <a:p>
                      <a:pPr marL="0" marR="0">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 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 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2014 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534151">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above grade level classes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67075">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passing WL or Fine Arts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98.543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67075">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534151">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5th Grade Career Portfolio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54.375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67075">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SLDS clicks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67075">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Innovative Practice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534151">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Personalized Climate Practice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67075">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368725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Milestones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6151087"/>
              </p:ext>
            </p:extLst>
          </p:nvPr>
        </p:nvGraphicFramePr>
        <p:xfrm>
          <a:off x="2512541" y="2248933"/>
          <a:ext cx="7166920" cy="2570143"/>
        </p:xfrm>
        <a:graphic>
          <a:graphicData uri="http://schemas.openxmlformats.org/drawingml/2006/table">
            <a:tbl>
              <a:tblPr firstRow="1" firstCol="1" bandRow="1"/>
              <a:tblGrid>
                <a:gridCol w="1433384"/>
                <a:gridCol w="716692"/>
                <a:gridCol w="716692"/>
                <a:gridCol w="716692"/>
                <a:gridCol w="716692"/>
                <a:gridCol w="716692"/>
                <a:gridCol w="716692"/>
                <a:gridCol w="716692"/>
                <a:gridCol w="716692"/>
              </a:tblGrid>
              <a:tr h="856715">
                <a:tc>
                  <a:txBody>
                    <a:bodyPr/>
                    <a:lstStyle/>
                    <a:p>
                      <a:pPr marL="0" marR="0">
                        <a:lnSpc>
                          <a:spcPct val="107000"/>
                        </a:lnSpc>
                        <a:spcBef>
                          <a:spcPts val="0"/>
                        </a:spcBef>
                        <a:spcAft>
                          <a:spcPts val="0"/>
                        </a:spcAft>
                      </a:pPr>
                      <a:r>
                        <a:rPr lang="en-US" sz="12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ELA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ELA 2015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Math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Math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Sci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Sci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SS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SS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r>
              <a:tr h="428357">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Distinguished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30</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28</a:t>
                      </a:r>
                      <a:endParaRPr lang="en-US" sz="11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27</a:t>
                      </a:r>
                      <a:endParaRPr lang="en-US" sz="11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34</a:t>
                      </a:r>
                      <a:endParaRPr lang="en-US" sz="11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r>
              <a:tr h="428357">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Proficient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51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r>
              <a:tr h="428357">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Developing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r>
              <a:tr h="428357">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Beginning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accent6">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1100" b="1" dirty="0">
                        <a:solidFill>
                          <a:schemeClr val="accent6">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7</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nSpc>
                          <a:spcPct val="107000"/>
                        </a:lnSpc>
                        <a:spcBef>
                          <a:spcPts val="0"/>
                        </a:spcBef>
                        <a:spcAft>
                          <a:spcPts val="0"/>
                        </a:spcAft>
                      </a:pPr>
                      <a:r>
                        <a:rPr lang="en-US" sz="12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11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r>
            </a:tbl>
          </a:graphicData>
        </a:graphic>
      </p:graphicFrame>
    </p:spTree>
    <p:extLst>
      <p:ext uri="{BB962C8B-B14F-4D97-AF65-F5344CB8AC3E}">
        <p14:creationId xmlns:p14="http://schemas.microsoft.com/office/powerpoint/2010/main" val="4088603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Where we’ve been and Where we’re going</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00968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232453" y="3468130"/>
            <a:ext cx="1754659" cy="369332"/>
          </a:xfrm>
          <a:prstGeom prst="rect">
            <a:avLst/>
          </a:prstGeom>
          <a:noFill/>
        </p:spPr>
        <p:txBody>
          <a:bodyPr wrap="square" rtlCol="0">
            <a:spAutoFit/>
          </a:bodyPr>
          <a:lstStyle/>
          <a:p>
            <a:r>
              <a:rPr lang="en-US" dirty="0" smtClean="0"/>
              <a:t>2016-2017</a:t>
            </a:r>
            <a:endParaRPr lang="en-US" dirty="0"/>
          </a:p>
        </p:txBody>
      </p:sp>
      <p:sp>
        <p:nvSpPr>
          <p:cNvPr id="6" name="TextBox 5"/>
          <p:cNvSpPr txBox="1"/>
          <p:nvPr/>
        </p:nvSpPr>
        <p:spPr>
          <a:xfrm>
            <a:off x="5585254" y="2652584"/>
            <a:ext cx="1845276" cy="369332"/>
          </a:xfrm>
          <a:prstGeom prst="rect">
            <a:avLst/>
          </a:prstGeom>
          <a:noFill/>
        </p:spPr>
        <p:txBody>
          <a:bodyPr wrap="square" rtlCol="0">
            <a:spAutoFit/>
          </a:bodyPr>
          <a:lstStyle/>
          <a:p>
            <a:r>
              <a:rPr lang="en-US" dirty="0" smtClean="0"/>
              <a:t>2017-2018</a:t>
            </a:r>
          </a:p>
        </p:txBody>
      </p:sp>
      <p:sp>
        <p:nvSpPr>
          <p:cNvPr id="7" name="TextBox 6"/>
          <p:cNvSpPr txBox="1"/>
          <p:nvPr/>
        </p:nvSpPr>
        <p:spPr>
          <a:xfrm>
            <a:off x="8905102" y="1825625"/>
            <a:ext cx="1318054" cy="369332"/>
          </a:xfrm>
          <a:prstGeom prst="rect">
            <a:avLst/>
          </a:prstGeom>
          <a:noFill/>
        </p:spPr>
        <p:txBody>
          <a:bodyPr wrap="square" rtlCol="0">
            <a:spAutoFit/>
          </a:bodyPr>
          <a:lstStyle/>
          <a:p>
            <a:r>
              <a:rPr lang="en-US" dirty="0" smtClean="0"/>
              <a:t>2018-2019</a:t>
            </a:r>
          </a:p>
        </p:txBody>
      </p:sp>
    </p:spTree>
    <p:extLst>
      <p:ext uri="{BB962C8B-B14F-4D97-AF65-F5344CB8AC3E}">
        <p14:creationId xmlns:p14="http://schemas.microsoft.com/office/powerpoint/2010/main" val="998502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43828495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1640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16617351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Straight Arrow Connector 2"/>
          <p:cNvCxnSpPr/>
          <p:nvPr/>
        </p:nvCxnSpPr>
        <p:spPr>
          <a:xfrm>
            <a:off x="425003" y="1609859"/>
            <a:ext cx="1867436" cy="1493949"/>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937504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Science and Reading</a:t>
            </a:r>
            <a:endParaRPr lang="en-US" dirty="0"/>
          </a:p>
        </p:txBody>
      </p:sp>
      <p:sp>
        <p:nvSpPr>
          <p:cNvPr id="3" name="Content Placeholder 2"/>
          <p:cNvSpPr>
            <a:spLocks noGrp="1"/>
          </p:cNvSpPr>
          <p:nvPr>
            <p:ph idx="1"/>
          </p:nvPr>
        </p:nvSpPr>
        <p:spPr/>
        <p:txBody>
          <a:bodyPr/>
          <a:lstStyle/>
          <a:p>
            <a:r>
              <a:rPr lang="en-US" dirty="0" smtClean="0"/>
              <a:t>Eureka Math implementation</a:t>
            </a:r>
          </a:p>
          <a:p>
            <a:pPr lvl="2"/>
            <a:r>
              <a:rPr lang="en-US" dirty="0" smtClean="0"/>
              <a:t>Pacing, common assessments, PD</a:t>
            </a:r>
          </a:p>
          <a:p>
            <a:r>
              <a:rPr lang="en-US" dirty="0" smtClean="0"/>
              <a:t>Science Labs</a:t>
            </a:r>
          </a:p>
          <a:p>
            <a:r>
              <a:rPr lang="en-US" dirty="0" smtClean="0"/>
              <a:t>Science standards-based common assessments</a:t>
            </a:r>
          </a:p>
          <a:p>
            <a:r>
              <a:rPr lang="en-US" dirty="0" smtClean="0"/>
              <a:t>Complete Reading Series Refresher training K-5</a:t>
            </a:r>
          </a:p>
          <a:p>
            <a:r>
              <a:rPr lang="en-US" dirty="0" smtClean="0"/>
              <a:t>Use of Lexile leveled text to guide reading instruction</a:t>
            </a:r>
          </a:p>
          <a:p>
            <a:r>
              <a:rPr lang="en-US" dirty="0" smtClean="0"/>
              <a:t>Standards-based reading instruction/protocols K-5</a:t>
            </a:r>
            <a:endParaRPr lang="en-US" dirty="0"/>
          </a:p>
          <a:p>
            <a:pPr marL="548640" lvl="2" indent="0">
              <a:buNone/>
            </a:pPr>
            <a:endParaRPr lang="en-US" dirty="0" smtClean="0"/>
          </a:p>
        </p:txBody>
      </p:sp>
    </p:spTree>
    <p:extLst>
      <p:ext uri="{BB962C8B-B14F-4D97-AF65-F5344CB8AC3E}">
        <p14:creationId xmlns:p14="http://schemas.microsoft.com/office/powerpoint/2010/main" val="2694215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50288214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412124" y="3428999"/>
            <a:ext cx="1867436" cy="1493949"/>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85889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627784028"/>
              </p:ext>
            </p:extLst>
          </p:nvPr>
        </p:nvGraphicFramePr>
        <p:xfrm>
          <a:off x="927279" y="231820"/>
          <a:ext cx="10573555" cy="6349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0349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4868214" y="875763"/>
            <a:ext cx="901520" cy="1453762"/>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65115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Vision and Mission</a:t>
            </a:r>
            <a:endParaRPr lang="en-US" b="1" dirty="0"/>
          </a:p>
        </p:txBody>
      </p:sp>
      <p:sp>
        <p:nvSpPr>
          <p:cNvPr id="3" name="Content Placeholder 2"/>
          <p:cNvSpPr>
            <a:spLocks noGrp="1"/>
          </p:cNvSpPr>
          <p:nvPr>
            <p:ph idx="1"/>
          </p:nvPr>
        </p:nvSpPr>
        <p:spPr/>
        <p:txBody>
          <a:bodyPr/>
          <a:lstStyle/>
          <a:p>
            <a:pPr marL="0" marR="0" indent="0" algn="ctr">
              <a:spcBef>
                <a:spcPts val="0"/>
              </a:spcBef>
              <a:spcAft>
                <a:spcPts val="0"/>
              </a:spcAft>
              <a:buNone/>
            </a:pPr>
            <a:endParaRPr lang="en-US" dirty="0" smtClean="0">
              <a:solidFill>
                <a:srgbClr val="000000"/>
              </a:solidFill>
              <a:effectLst/>
              <a:latin typeface="Times New Roman" panose="02020603050405020304" pitchFamily="18" charset="0"/>
              <a:ea typeface="ヒラギノ角ゴ Pro W3"/>
            </a:endParaRPr>
          </a:p>
          <a:p>
            <a:pPr marL="0" marR="0" indent="0" algn="ctr">
              <a:spcBef>
                <a:spcPts val="0"/>
              </a:spcBef>
              <a:spcAft>
                <a:spcPts val="0"/>
              </a:spcAft>
              <a:buNone/>
            </a:pPr>
            <a:endParaRPr lang="en-US" dirty="0">
              <a:solidFill>
                <a:srgbClr val="000000"/>
              </a:solidFill>
              <a:latin typeface="Times New Roman" panose="02020603050405020304" pitchFamily="18" charset="0"/>
              <a:ea typeface="ヒラギノ角ゴ Pro W3"/>
            </a:endParaRPr>
          </a:p>
          <a:p>
            <a:pPr marL="0" marR="0" indent="0" algn="ctr">
              <a:spcBef>
                <a:spcPts val="0"/>
              </a:spcBef>
              <a:spcAft>
                <a:spcPts val="0"/>
              </a:spcAft>
              <a:buNone/>
            </a:pPr>
            <a:r>
              <a:rPr lang="en-US" dirty="0" smtClean="0">
                <a:solidFill>
                  <a:srgbClr val="FF0000"/>
                </a:solidFill>
                <a:effectLst/>
                <a:latin typeface="Times New Roman" panose="02020603050405020304" pitchFamily="18" charset="0"/>
                <a:ea typeface="ヒラギノ角ゴ Pro W3"/>
              </a:rPr>
              <a:t>Nurture</a:t>
            </a:r>
            <a:r>
              <a:rPr lang="en-US" dirty="0" smtClean="0">
                <a:solidFill>
                  <a:srgbClr val="000000"/>
                </a:solidFill>
                <a:effectLst/>
                <a:latin typeface="Times New Roman" panose="02020603050405020304" pitchFamily="18" charset="0"/>
                <a:ea typeface="ヒラギノ角ゴ Pro W3"/>
              </a:rPr>
              <a:t>, </a:t>
            </a:r>
            <a:r>
              <a:rPr lang="en-US" dirty="0" smtClean="0">
                <a:solidFill>
                  <a:srgbClr val="FF0000"/>
                </a:solidFill>
                <a:effectLst/>
                <a:latin typeface="Times New Roman" panose="02020603050405020304" pitchFamily="18" charset="0"/>
                <a:ea typeface="ヒラギノ角ゴ Pro W3"/>
              </a:rPr>
              <a:t>inspire</a:t>
            </a:r>
            <a:r>
              <a:rPr lang="en-US" dirty="0" smtClean="0">
                <a:solidFill>
                  <a:srgbClr val="000000"/>
                </a:solidFill>
                <a:effectLst/>
                <a:latin typeface="Times New Roman" panose="02020603050405020304" pitchFamily="18" charset="0"/>
                <a:ea typeface="ヒラギノ角ゴ Pro W3"/>
              </a:rPr>
              <a:t>, and </a:t>
            </a:r>
            <a:r>
              <a:rPr lang="en-US" dirty="0" smtClean="0">
                <a:solidFill>
                  <a:srgbClr val="FF0000"/>
                </a:solidFill>
                <a:effectLst/>
                <a:latin typeface="Times New Roman" panose="02020603050405020304" pitchFamily="18" charset="0"/>
                <a:ea typeface="ヒラギノ角ゴ Pro W3"/>
              </a:rPr>
              <a:t>support</a:t>
            </a:r>
            <a:r>
              <a:rPr lang="en-US" dirty="0" smtClean="0">
                <a:solidFill>
                  <a:srgbClr val="000000"/>
                </a:solidFill>
                <a:effectLst/>
                <a:latin typeface="Times New Roman" panose="02020603050405020304" pitchFamily="18" charset="0"/>
                <a:ea typeface="ヒラギノ角ゴ Pro W3"/>
              </a:rPr>
              <a:t> students in becoming lifelong, responsible, compassionate inquirers who develop a </a:t>
            </a:r>
            <a:r>
              <a:rPr lang="en-US" dirty="0" smtClean="0">
                <a:solidFill>
                  <a:srgbClr val="FF0000"/>
                </a:solidFill>
                <a:effectLst/>
                <a:latin typeface="Times New Roman" panose="02020603050405020304" pitchFamily="18" charset="0"/>
                <a:ea typeface="ヒラギノ角ゴ Pro W3"/>
              </a:rPr>
              <a:t>global</a:t>
            </a:r>
            <a:r>
              <a:rPr lang="en-US" dirty="0" smtClean="0">
                <a:solidFill>
                  <a:srgbClr val="000000"/>
                </a:solidFill>
                <a:effectLst/>
                <a:latin typeface="Times New Roman" panose="02020603050405020304" pitchFamily="18" charset="0"/>
                <a:ea typeface="ヒラギノ角ゴ Pro W3"/>
              </a:rPr>
              <a:t> perspective.</a:t>
            </a:r>
            <a:endParaRPr lang="en-US" sz="2000" dirty="0" smtClean="0">
              <a:solidFill>
                <a:srgbClr val="000000"/>
              </a:solidFill>
              <a:effectLst/>
              <a:latin typeface="Times New Roman" panose="02020603050405020304" pitchFamily="18" charset="0"/>
              <a:ea typeface="ヒラギノ角ゴ Pro W3"/>
            </a:endParaRPr>
          </a:p>
          <a:p>
            <a:pPr marL="0" indent="0">
              <a:buNone/>
            </a:pPr>
            <a:endParaRPr lang="en-US" dirty="0" smtClean="0"/>
          </a:p>
          <a:p>
            <a:pPr marL="0" marR="0" indent="0" algn="ctr">
              <a:spcBef>
                <a:spcPts val="0"/>
              </a:spcBef>
              <a:spcAft>
                <a:spcPts val="0"/>
              </a:spcAft>
              <a:buNone/>
            </a:pPr>
            <a:endParaRPr lang="en-US" dirty="0" smtClean="0">
              <a:solidFill>
                <a:srgbClr val="000000"/>
              </a:solidFill>
              <a:effectLst/>
              <a:latin typeface="Times New Roman" panose="02020603050405020304" pitchFamily="18" charset="0"/>
              <a:ea typeface="ヒラギノ角ゴ Pro W3"/>
            </a:endParaRPr>
          </a:p>
          <a:p>
            <a:pPr marL="0" marR="0" indent="0" algn="ctr">
              <a:spcBef>
                <a:spcPts val="0"/>
              </a:spcBef>
              <a:spcAft>
                <a:spcPts val="0"/>
              </a:spcAft>
              <a:buNone/>
            </a:pPr>
            <a:r>
              <a:rPr lang="en-US" dirty="0" smtClean="0">
                <a:solidFill>
                  <a:srgbClr val="FF0000"/>
                </a:solidFill>
                <a:effectLst/>
                <a:latin typeface="Times New Roman" panose="02020603050405020304" pitchFamily="18" charset="0"/>
                <a:ea typeface="ヒラギノ角ゴ Pro W3"/>
              </a:rPr>
              <a:t>Create</a:t>
            </a:r>
            <a:r>
              <a:rPr lang="en-US" dirty="0" smtClean="0">
                <a:solidFill>
                  <a:srgbClr val="000000"/>
                </a:solidFill>
                <a:effectLst/>
                <a:latin typeface="Times New Roman" panose="02020603050405020304" pitchFamily="18" charset="0"/>
                <a:ea typeface="ヒラギノ角ゴ Pro W3"/>
              </a:rPr>
              <a:t> a </a:t>
            </a:r>
            <a:r>
              <a:rPr lang="en-US" dirty="0" smtClean="0">
                <a:solidFill>
                  <a:srgbClr val="FF0000"/>
                </a:solidFill>
                <a:effectLst/>
                <a:latin typeface="Times New Roman" panose="02020603050405020304" pitchFamily="18" charset="0"/>
                <a:ea typeface="ヒラギノ角ゴ Pro W3"/>
              </a:rPr>
              <a:t>rigorous</a:t>
            </a:r>
            <a:r>
              <a:rPr lang="en-US" dirty="0" smtClean="0">
                <a:solidFill>
                  <a:srgbClr val="000000"/>
                </a:solidFill>
                <a:effectLst/>
                <a:latin typeface="Times New Roman" panose="02020603050405020304" pitchFamily="18" charset="0"/>
                <a:ea typeface="ヒラギノ角ゴ Pro W3"/>
              </a:rPr>
              <a:t> learning environment that prepares our students to be leaders in the </a:t>
            </a:r>
            <a:r>
              <a:rPr lang="en-US" dirty="0" smtClean="0">
                <a:solidFill>
                  <a:srgbClr val="FF0000"/>
                </a:solidFill>
                <a:effectLst/>
                <a:latin typeface="Times New Roman" panose="02020603050405020304" pitchFamily="18" charset="0"/>
                <a:ea typeface="ヒラギノ角ゴ Pro W3"/>
              </a:rPr>
              <a:t>global</a:t>
            </a:r>
            <a:r>
              <a:rPr lang="en-US" dirty="0" smtClean="0">
                <a:solidFill>
                  <a:srgbClr val="000000"/>
                </a:solidFill>
                <a:effectLst/>
                <a:latin typeface="Times New Roman" panose="02020603050405020304" pitchFamily="18" charset="0"/>
                <a:ea typeface="ヒラギノ角ゴ Pro W3"/>
              </a:rPr>
              <a:t> community. </a:t>
            </a:r>
            <a:endParaRPr lang="en-US" sz="2000" dirty="0" smtClean="0">
              <a:solidFill>
                <a:srgbClr val="000000"/>
              </a:solidFill>
              <a:effectLst/>
              <a:latin typeface="Times New Roman" panose="02020603050405020304" pitchFamily="18" charset="0"/>
              <a:ea typeface="ヒラギノ角ゴ Pro W3"/>
            </a:endParaRPr>
          </a:p>
          <a:p>
            <a:pPr marL="0" indent="0">
              <a:buNone/>
            </a:pPr>
            <a:endParaRPr lang="en-US" dirty="0"/>
          </a:p>
        </p:txBody>
      </p:sp>
    </p:spTree>
    <p:extLst>
      <p:ext uri="{BB962C8B-B14F-4D97-AF65-F5344CB8AC3E}">
        <p14:creationId xmlns:p14="http://schemas.microsoft.com/office/powerpoint/2010/main" val="19567701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01863" y="1329074"/>
            <a:ext cx="2099257" cy="17000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chemeClr val="tx1"/>
              </a:solidFill>
            </a:endParaRPr>
          </a:p>
        </p:txBody>
      </p:sp>
      <p:sp>
        <p:nvSpPr>
          <p:cNvPr id="5" name="Rectangle 4"/>
          <p:cNvSpPr/>
          <p:nvPr/>
        </p:nvSpPr>
        <p:spPr>
          <a:xfrm>
            <a:off x="5402687" y="1329074"/>
            <a:ext cx="1970467" cy="170001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p>
        </p:txBody>
      </p:sp>
      <p:sp>
        <p:nvSpPr>
          <p:cNvPr id="6" name="Rectangle 5"/>
          <p:cNvSpPr/>
          <p:nvPr/>
        </p:nvSpPr>
        <p:spPr>
          <a:xfrm>
            <a:off x="3301863" y="3029085"/>
            <a:ext cx="2099257" cy="16012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p>
        </p:txBody>
      </p:sp>
      <p:sp>
        <p:nvSpPr>
          <p:cNvPr id="7" name="Rectangle 6"/>
          <p:cNvSpPr/>
          <p:nvPr/>
        </p:nvSpPr>
        <p:spPr>
          <a:xfrm>
            <a:off x="5402687" y="3029086"/>
            <a:ext cx="1970467" cy="160127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chemeClr val="tx1"/>
              </a:solidFill>
            </a:endParaRPr>
          </a:p>
        </p:txBody>
      </p:sp>
      <p:sp>
        <p:nvSpPr>
          <p:cNvPr id="8" name="TextBox 7"/>
          <p:cNvSpPr txBox="1"/>
          <p:nvPr/>
        </p:nvSpPr>
        <p:spPr>
          <a:xfrm>
            <a:off x="9504608" y="1133340"/>
            <a:ext cx="1963999" cy="4247317"/>
          </a:xfrm>
          <a:prstGeom prst="rect">
            <a:avLst/>
          </a:prstGeom>
          <a:solidFill>
            <a:schemeClr val="bg1">
              <a:lumMod val="95000"/>
            </a:schemeClr>
          </a:solidFill>
          <a:ln w="76200">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wrap="none" rtlCol="0">
            <a:spAutoFit/>
          </a:bodyPr>
          <a:lstStyle/>
          <a:p>
            <a:r>
              <a:rPr lang="en-US" sz="5400" b="1" i="1" dirty="0" smtClean="0"/>
              <a:t>What </a:t>
            </a:r>
          </a:p>
          <a:p>
            <a:r>
              <a:rPr lang="en-US" sz="5400" b="1" i="1" dirty="0" smtClean="0"/>
              <a:t>Hive </a:t>
            </a:r>
          </a:p>
          <a:p>
            <a:r>
              <a:rPr lang="en-US" sz="5400" b="1" i="1" dirty="0" smtClean="0"/>
              <a:t>are </a:t>
            </a:r>
          </a:p>
          <a:p>
            <a:r>
              <a:rPr lang="en-US" sz="5400" b="1" i="1" dirty="0" smtClean="0"/>
              <a:t>you </a:t>
            </a:r>
          </a:p>
          <a:p>
            <a:r>
              <a:rPr lang="en-US" sz="5400" b="1" i="1" dirty="0" smtClean="0"/>
              <a:t>in?</a:t>
            </a:r>
            <a:endParaRPr lang="en-US" sz="5400" b="1" i="1" dirty="0"/>
          </a:p>
        </p:txBody>
      </p:sp>
      <p:sp>
        <p:nvSpPr>
          <p:cNvPr id="2" name="TextBox 1"/>
          <p:cNvSpPr txBox="1"/>
          <p:nvPr/>
        </p:nvSpPr>
        <p:spPr>
          <a:xfrm>
            <a:off x="650789" y="1268627"/>
            <a:ext cx="2438400" cy="3970318"/>
          </a:xfrm>
          <a:prstGeom prst="rect">
            <a:avLst/>
          </a:prstGeom>
          <a:noFill/>
        </p:spPr>
        <p:txBody>
          <a:bodyPr wrap="square" rtlCol="0">
            <a:spAutoFit/>
          </a:bodyPr>
          <a:lstStyle/>
          <a:p>
            <a:r>
              <a:rPr lang="en-US" b="1" dirty="0" smtClean="0"/>
              <a:t>Next Steps</a:t>
            </a:r>
          </a:p>
          <a:p>
            <a:endParaRPr lang="en-US" dirty="0" smtClean="0"/>
          </a:p>
          <a:p>
            <a:r>
              <a:rPr lang="en-US" dirty="0" smtClean="0"/>
              <a:t>-student to student mentoring</a:t>
            </a:r>
          </a:p>
          <a:p>
            <a:endParaRPr lang="en-US" dirty="0"/>
          </a:p>
          <a:p>
            <a:r>
              <a:rPr lang="en-US" dirty="0" smtClean="0"/>
              <a:t>-increased student recognition</a:t>
            </a:r>
          </a:p>
          <a:p>
            <a:endParaRPr lang="en-US" dirty="0"/>
          </a:p>
          <a:p>
            <a:r>
              <a:rPr lang="en-US" dirty="0" smtClean="0"/>
              <a:t>-individual Hive meetings/assemblies</a:t>
            </a:r>
          </a:p>
          <a:p>
            <a:endParaRPr lang="en-US" dirty="0"/>
          </a:p>
          <a:p>
            <a:r>
              <a:rPr lang="en-US" dirty="0" smtClean="0"/>
              <a:t>-increased opportunities for Hive specific events</a:t>
            </a:r>
            <a:endParaRPr lang="en-US" dirty="0"/>
          </a:p>
        </p:txBody>
      </p:sp>
    </p:spTree>
    <p:extLst>
      <p:ext uri="{BB962C8B-B14F-4D97-AF65-F5344CB8AC3E}">
        <p14:creationId xmlns:p14="http://schemas.microsoft.com/office/powerpoint/2010/main" val="244355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4662152" y="3103809"/>
            <a:ext cx="927279" cy="1854557"/>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0242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Inclusivity and Responsiveness</a:t>
            </a:r>
            <a:endParaRPr lang="en-US" dirty="0"/>
          </a:p>
        </p:txBody>
      </p:sp>
      <p:sp>
        <p:nvSpPr>
          <p:cNvPr id="3" name="Content Placeholder 2"/>
          <p:cNvSpPr>
            <a:spLocks noGrp="1"/>
          </p:cNvSpPr>
          <p:nvPr>
            <p:ph idx="1"/>
          </p:nvPr>
        </p:nvSpPr>
        <p:spPr/>
        <p:txBody>
          <a:bodyPr>
            <a:normAutofit/>
          </a:bodyPr>
          <a:lstStyle/>
          <a:p>
            <a:r>
              <a:rPr lang="en-US" sz="2400" dirty="0" smtClean="0"/>
              <a:t>Culturally Responsive Classroom PD </a:t>
            </a:r>
          </a:p>
          <a:p>
            <a:r>
              <a:rPr lang="en-US" sz="2400" dirty="0" smtClean="0"/>
              <a:t>Brain Breaks</a:t>
            </a:r>
          </a:p>
          <a:p>
            <a:r>
              <a:rPr lang="en-US" sz="2400" dirty="0" smtClean="0"/>
              <a:t>Alternative seating</a:t>
            </a:r>
          </a:p>
          <a:p>
            <a:r>
              <a:rPr lang="en-US" sz="2400" dirty="0" smtClean="0"/>
              <a:t>Technology integration</a:t>
            </a:r>
          </a:p>
          <a:p>
            <a:r>
              <a:rPr lang="en-US" sz="2400" dirty="0" smtClean="0"/>
              <a:t>“Push in” over “pull out”</a:t>
            </a:r>
          </a:p>
          <a:p>
            <a:r>
              <a:rPr lang="en-US" sz="2400" dirty="0" smtClean="0"/>
              <a:t>Focus on multi-culturalism of student body</a:t>
            </a:r>
          </a:p>
          <a:p>
            <a:r>
              <a:rPr lang="en-US" sz="2400" dirty="0" smtClean="0"/>
              <a:t>Use of data to inform instructional decisions</a:t>
            </a:r>
            <a:endParaRPr lang="en-US" sz="2400" dirty="0"/>
          </a:p>
        </p:txBody>
      </p:sp>
    </p:spTree>
    <p:extLst>
      <p:ext uri="{BB962C8B-B14F-4D97-AF65-F5344CB8AC3E}">
        <p14:creationId xmlns:p14="http://schemas.microsoft.com/office/powerpoint/2010/main" val="1503779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7392473" y="1210614"/>
            <a:ext cx="837127" cy="1363609"/>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12127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Baccalaureate</a:t>
            </a:r>
            <a:endParaRPr lang="en-US" dirty="0"/>
          </a:p>
        </p:txBody>
      </p:sp>
      <p:sp>
        <p:nvSpPr>
          <p:cNvPr id="8" name="Text Placeholder 9"/>
          <p:cNvSpPr txBox="1">
            <a:spLocks/>
          </p:cNvSpPr>
          <p:nvPr/>
        </p:nvSpPr>
        <p:spPr>
          <a:xfrm>
            <a:off x="1063540" y="2402256"/>
            <a:ext cx="4174772" cy="4075465"/>
          </a:xfrm>
          <a:prstGeom prst="rect">
            <a:avLst/>
          </a:prstGeom>
        </p:spPr>
        <p:txBody>
          <a:bodyPr>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None/>
            </a:pPr>
            <a:r>
              <a:rPr lang="en-US" sz="2400" dirty="0" smtClean="0"/>
              <a:t>“A program of international education designed to help students develop the knowledge, understanding, attitudes, and skills necessary to participate actively and responsibly in a changing world.” </a:t>
            </a:r>
            <a:endParaRPr lang="en-US" sz="2400" dirty="0"/>
          </a:p>
        </p:txBody>
      </p:sp>
      <p:sp>
        <p:nvSpPr>
          <p:cNvPr id="9" name="Content Placeholder 2"/>
          <p:cNvSpPr>
            <a:spLocks noGrp="1"/>
          </p:cNvSpPr>
          <p:nvPr>
            <p:ph idx="1"/>
          </p:nvPr>
        </p:nvSpPr>
        <p:spPr>
          <a:xfrm>
            <a:off x="5615220" y="2043824"/>
            <a:ext cx="6318688" cy="3636511"/>
          </a:xfrm>
        </p:spPr>
        <p:txBody>
          <a:bodyPr>
            <a:normAutofit/>
          </a:bodyPr>
          <a:lstStyle/>
          <a:p>
            <a:pPr marL="342900" indent="-342900">
              <a:buFont typeface="Arial" panose="020B0604020202020204" pitchFamily="34" charset="0"/>
              <a:buChar char="•"/>
            </a:pPr>
            <a:r>
              <a:rPr lang="en-US" sz="2400" b="0" dirty="0" smtClean="0"/>
              <a:t>The Learner Profile</a:t>
            </a:r>
          </a:p>
          <a:p>
            <a:pPr marL="342900" indent="-342900">
              <a:buFont typeface="Arial" panose="020B0604020202020204" pitchFamily="34" charset="0"/>
              <a:buChar char="•"/>
            </a:pPr>
            <a:r>
              <a:rPr lang="en-US" sz="2400" b="0" dirty="0" smtClean="0"/>
              <a:t>Concept Based </a:t>
            </a:r>
            <a:r>
              <a:rPr lang="en-US" b="0" dirty="0"/>
              <a:t>L</a:t>
            </a:r>
            <a:r>
              <a:rPr lang="en-US" sz="2400" b="0" dirty="0" smtClean="0"/>
              <a:t>earning</a:t>
            </a:r>
          </a:p>
          <a:p>
            <a:pPr marL="342900" indent="-342900">
              <a:buFont typeface="Arial" panose="020B0604020202020204" pitchFamily="34" charset="0"/>
              <a:buChar char="•"/>
            </a:pPr>
            <a:r>
              <a:rPr lang="en-US" b="0" dirty="0" smtClean="0"/>
              <a:t>Transdisciplinary Learning</a:t>
            </a:r>
            <a:endParaRPr lang="en-US" sz="2400" b="0" dirty="0" smtClean="0"/>
          </a:p>
          <a:p>
            <a:pPr marL="342900" indent="-342900">
              <a:buFont typeface="Arial" panose="020B0604020202020204" pitchFamily="34" charset="0"/>
              <a:buChar char="•"/>
            </a:pPr>
            <a:r>
              <a:rPr lang="en-US" sz="2400" b="0" dirty="0" smtClean="0"/>
              <a:t>Explicit teaching of International mindedness</a:t>
            </a:r>
          </a:p>
          <a:p>
            <a:pPr marL="342900" indent="-342900">
              <a:buFont typeface="Arial" panose="020B0604020202020204" pitchFamily="34" charset="0"/>
              <a:buChar char="•"/>
            </a:pPr>
            <a:r>
              <a:rPr lang="en-US" sz="2400" b="0" dirty="0" smtClean="0"/>
              <a:t>Student centered/student inquiry</a:t>
            </a:r>
          </a:p>
          <a:p>
            <a:pPr marL="342900" indent="-342900">
              <a:buFont typeface="Arial" panose="020B0604020202020204" pitchFamily="34" charset="0"/>
              <a:buChar char="•"/>
            </a:pPr>
            <a:r>
              <a:rPr lang="en-US" sz="2400" b="0" dirty="0" smtClean="0"/>
              <a:t>Best practices from around the world</a:t>
            </a:r>
          </a:p>
          <a:p>
            <a:pPr marL="342900" indent="-342900">
              <a:buFont typeface="Arial" panose="020B0604020202020204" pitchFamily="34" charset="0"/>
              <a:buChar char="•"/>
            </a:pPr>
            <a:r>
              <a:rPr lang="en-US" sz="2400" b="0" dirty="0" smtClean="0"/>
              <a:t>Preparing students for successful participation in a global society</a:t>
            </a:r>
          </a:p>
          <a:p>
            <a:endParaRPr lang="en-US" dirty="0"/>
          </a:p>
        </p:txBody>
      </p:sp>
      <p:sp>
        <p:nvSpPr>
          <p:cNvPr id="16" name="Text Placeholder 12"/>
          <p:cNvSpPr>
            <a:spLocks noGrp="1"/>
          </p:cNvSpPr>
          <p:nvPr>
            <p:ph type="body" idx="1"/>
          </p:nvPr>
        </p:nvSpPr>
        <p:spPr>
          <a:xfrm>
            <a:off x="686632" y="1655204"/>
            <a:ext cx="4754880" cy="777240"/>
          </a:xfrm>
        </p:spPr>
        <p:txBody>
          <a:bodyPr/>
          <a:lstStyle/>
          <a:p>
            <a:pPr algn="ctr"/>
            <a:r>
              <a:rPr lang="en-US" dirty="0" smtClean="0"/>
              <a:t>What is IB?</a:t>
            </a:r>
            <a:endParaRPr lang="en-US" dirty="0"/>
          </a:p>
        </p:txBody>
      </p:sp>
      <p:sp>
        <p:nvSpPr>
          <p:cNvPr id="17" name="Text Placeholder 12"/>
          <p:cNvSpPr>
            <a:spLocks noGrp="1"/>
          </p:cNvSpPr>
          <p:nvPr>
            <p:ph type="body" idx="1"/>
          </p:nvPr>
        </p:nvSpPr>
        <p:spPr>
          <a:xfrm>
            <a:off x="5818420" y="1655204"/>
            <a:ext cx="4754880" cy="777240"/>
          </a:xfrm>
        </p:spPr>
        <p:txBody>
          <a:bodyPr/>
          <a:lstStyle/>
          <a:p>
            <a:pPr algn="ctr"/>
            <a:r>
              <a:rPr lang="en-US" dirty="0" smtClean="0"/>
              <a:t>Curriculum Model</a:t>
            </a:r>
            <a:endParaRPr lang="en-US" dirty="0"/>
          </a:p>
        </p:txBody>
      </p:sp>
    </p:spTree>
    <p:extLst>
      <p:ext uri="{BB962C8B-B14F-4D97-AF65-F5344CB8AC3E}">
        <p14:creationId xmlns:p14="http://schemas.microsoft.com/office/powerpoint/2010/main" val="2680539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Travelers</a:t>
            </a:r>
            <a:endParaRPr lang="en-US" dirty="0"/>
          </a:p>
        </p:txBody>
      </p:sp>
      <p:sp>
        <p:nvSpPr>
          <p:cNvPr id="3" name="Content Placeholder 2"/>
          <p:cNvSpPr>
            <a:spLocks noGrp="1"/>
          </p:cNvSpPr>
          <p:nvPr>
            <p:ph idx="1"/>
          </p:nvPr>
        </p:nvSpPr>
        <p:spPr/>
        <p:txBody>
          <a:bodyPr/>
          <a:lstStyle/>
          <a:p>
            <a:r>
              <a:rPr lang="en-US" dirty="0" smtClean="0"/>
              <a:t>“Born </a:t>
            </a:r>
            <a:r>
              <a:rPr lang="en-US" dirty="0"/>
              <a:t>with the vision to provide students with an international experience, the </a:t>
            </a:r>
            <a:r>
              <a:rPr lang="en-US" b="1" dirty="0"/>
              <a:t>International Travelers Program</a:t>
            </a:r>
            <a:r>
              <a:rPr lang="en-US" dirty="0"/>
              <a:t> is a week-long classroom immersion in the culture, history, and language of a foreign country</a:t>
            </a:r>
            <a:r>
              <a:rPr lang="en-US" dirty="0" smtClean="0"/>
              <a:t>.”</a:t>
            </a:r>
          </a:p>
          <a:p>
            <a:r>
              <a:rPr lang="en-US" dirty="0" smtClean="0"/>
              <a:t>This inaugural year MBES will be traveling to </a:t>
            </a:r>
            <a:r>
              <a:rPr lang="en-US" sz="2400" b="1" dirty="0" smtClean="0"/>
              <a:t>MEXICO</a:t>
            </a:r>
            <a:r>
              <a:rPr lang="en-US" dirty="0" smtClean="0"/>
              <a:t>!</a:t>
            </a:r>
          </a:p>
          <a:p>
            <a:r>
              <a:rPr lang="en-US" dirty="0" smtClean="0"/>
              <a:t>We need your help!</a:t>
            </a:r>
            <a:endParaRPr lang="en-US" dirty="0"/>
          </a:p>
        </p:txBody>
      </p:sp>
    </p:spTree>
    <p:custDataLst>
      <p:tags r:id="rId1"/>
    </p:custDataLst>
    <p:extLst>
      <p:ext uri="{BB962C8B-B14F-4D97-AF65-F5344CB8AC3E}">
        <p14:creationId xmlns:p14="http://schemas.microsoft.com/office/powerpoint/2010/main" val="813570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7521262" y="3013657"/>
            <a:ext cx="566671" cy="1762854"/>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92306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Language Immersion (DLI)</a:t>
            </a:r>
            <a:endParaRPr lang="en-US" dirty="0"/>
          </a:p>
        </p:txBody>
      </p:sp>
      <p:sp>
        <p:nvSpPr>
          <p:cNvPr id="3" name="Content Placeholder 2"/>
          <p:cNvSpPr>
            <a:spLocks noGrp="1"/>
          </p:cNvSpPr>
          <p:nvPr>
            <p:ph idx="1"/>
          </p:nvPr>
        </p:nvSpPr>
        <p:spPr>
          <a:xfrm>
            <a:off x="1143000" y="2094978"/>
            <a:ext cx="9872871" cy="4038600"/>
          </a:xfrm>
        </p:spPr>
        <p:txBody>
          <a:bodyPr/>
          <a:lstStyle/>
          <a:p>
            <a:r>
              <a:rPr lang="en-US" dirty="0" smtClean="0"/>
              <a:t>Implementation of Spanish Immersion is taking place in Kindergarten this year.</a:t>
            </a:r>
          </a:p>
          <a:p>
            <a:r>
              <a:rPr lang="en-US" dirty="0" smtClean="0"/>
              <a:t>The program is a one way 50/50 model.</a:t>
            </a:r>
          </a:p>
          <a:p>
            <a:r>
              <a:rPr lang="en-US" dirty="0" smtClean="0"/>
              <a:t>50 students are participating in the program.</a:t>
            </a:r>
          </a:p>
          <a:p>
            <a:r>
              <a:rPr lang="en-US" dirty="0" smtClean="0"/>
              <a:t>Students learn English/Language Arts, Social Studies/Science in English and Math, Social Studies/Science, and Spanish Literacy in Spanish</a:t>
            </a:r>
          </a:p>
          <a:p>
            <a:r>
              <a:rPr lang="en-US" dirty="0" smtClean="0"/>
              <a:t>Students receive lesson reinforcement in the opposite language on a daily basis.</a:t>
            </a:r>
          </a:p>
          <a:p>
            <a:r>
              <a:rPr lang="en-US" dirty="0" smtClean="0"/>
              <a:t>The program is off to a terrific start!!!</a:t>
            </a:r>
          </a:p>
          <a:p>
            <a:r>
              <a:rPr lang="en-US" dirty="0" smtClean="0"/>
              <a:t>We will add a cohort every year beginning in K.  So next year we will have a K and 1 cohort.</a:t>
            </a:r>
          </a:p>
          <a:p>
            <a:endParaRPr lang="en-US" dirty="0"/>
          </a:p>
        </p:txBody>
      </p:sp>
    </p:spTree>
    <p:custDataLst>
      <p:tags r:id="rId1"/>
    </p:custDataLst>
    <p:extLst>
      <p:ext uri="{BB962C8B-B14F-4D97-AF65-F5344CB8AC3E}">
        <p14:creationId xmlns:p14="http://schemas.microsoft.com/office/powerpoint/2010/main" val="2833191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Budget/Staffing 2017-2018</a:t>
            </a:r>
            <a:endParaRPr lang="en-US" dirty="0"/>
          </a:p>
        </p:txBody>
      </p:sp>
      <p:sp>
        <p:nvSpPr>
          <p:cNvPr id="3" name="Content Placeholder 2"/>
          <p:cNvSpPr>
            <a:spLocks noGrp="1"/>
          </p:cNvSpPr>
          <p:nvPr>
            <p:ph idx="1"/>
          </p:nvPr>
        </p:nvSpPr>
        <p:spPr/>
        <p:txBody>
          <a:bodyPr/>
          <a:lstStyle/>
          <a:p>
            <a:r>
              <a:rPr lang="en-US" dirty="0" smtClean="0"/>
              <a:t>Same number of HRs as this year</a:t>
            </a:r>
          </a:p>
          <a:p>
            <a:r>
              <a:rPr lang="en-US" dirty="0" smtClean="0"/>
              <a:t>Projected enrollment of 1000 which would be about 20 less than current enrollment</a:t>
            </a:r>
          </a:p>
          <a:p>
            <a:r>
              <a:rPr lang="en-US" dirty="0" smtClean="0"/>
              <a:t>Looping may occur with a couple of teachers; those HRs will be notified by letter after Spring Break if this is to occur</a:t>
            </a:r>
          </a:p>
          <a:p>
            <a:r>
              <a:rPr lang="en-US" dirty="0" smtClean="0"/>
              <a:t>8 teachers moving grade levels</a:t>
            </a:r>
          </a:p>
          <a:p>
            <a:r>
              <a:rPr lang="en-US" dirty="0" smtClean="0"/>
              <a:t>Hiring for Spanish DLI, Spanish speaking paraprofessional, Self-contained Special Education classroom</a:t>
            </a:r>
            <a:endParaRPr lang="en-US" dirty="0"/>
          </a:p>
        </p:txBody>
      </p:sp>
    </p:spTree>
    <p:extLst>
      <p:ext uri="{BB962C8B-B14F-4D97-AF65-F5344CB8AC3E}">
        <p14:creationId xmlns:p14="http://schemas.microsoft.com/office/powerpoint/2010/main" val="3045144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84636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Beliefs</a:t>
            </a:r>
            <a:endParaRPr lang="en-US" b="1" dirty="0"/>
          </a:p>
        </p:txBody>
      </p:sp>
      <p:sp>
        <p:nvSpPr>
          <p:cNvPr id="3" name="Content Placeholder 2"/>
          <p:cNvSpPr>
            <a:spLocks noGrp="1"/>
          </p:cNvSpPr>
          <p:nvPr>
            <p:ph idx="1"/>
          </p:nvPr>
        </p:nvSpPr>
        <p:spPr/>
        <p:txBody>
          <a:bodyPr>
            <a:normAutofit lnSpcReduction="10000"/>
          </a:bodyPr>
          <a:lstStyle/>
          <a:p>
            <a:pPr marL="0" marR="0" indent="0" algn="ctr">
              <a:spcBef>
                <a:spcPts val="0"/>
              </a:spcBef>
              <a:spcAft>
                <a:spcPts val="0"/>
              </a:spcAft>
              <a:buNone/>
            </a:pPr>
            <a:r>
              <a:rPr lang="en-US" b="1" dirty="0" smtClean="0">
                <a:solidFill>
                  <a:srgbClr val="FF0000"/>
                </a:solidFill>
                <a:effectLst/>
                <a:latin typeface="Times New Roman" panose="02020603050405020304" pitchFamily="18" charset="0"/>
                <a:ea typeface="ヒラギノ角ゴ Pro W3"/>
              </a:rPr>
              <a:t>We will work collaboratively to:</a:t>
            </a:r>
            <a:endParaRPr lang="en-US" sz="2000" b="1" dirty="0" smtClean="0">
              <a:solidFill>
                <a:srgbClr val="FF0000"/>
              </a:solidFill>
              <a:effectLst/>
              <a:latin typeface="Times New Roman" panose="02020603050405020304" pitchFamily="18" charset="0"/>
              <a:ea typeface="ヒラギノ角ゴ Pro W3"/>
            </a:endParaRPr>
          </a:p>
          <a:p>
            <a:pPr marL="0" marR="0" algn="ctr">
              <a:spcBef>
                <a:spcPts val="0"/>
              </a:spcBef>
              <a:spcAft>
                <a:spcPts val="0"/>
              </a:spcAft>
            </a:pPr>
            <a:r>
              <a:rPr lang="en-US" dirty="0" smtClean="0">
                <a:solidFill>
                  <a:srgbClr val="000000"/>
                </a:solidFill>
                <a:effectLst/>
                <a:latin typeface="Times New Roman" panose="02020603050405020304" pitchFamily="18" charset="0"/>
                <a:ea typeface="ヒラギノ角ゴ Pro W3"/>
              </a:rPr>
              <a:t> </a:t>
            </a:r>
            <a:endParaRPr lang="en-US" sz="2000" dirty="0" smtClean="0">
              <a:solidFill>
                <a:srgbClr val="000000"/>
              </a:solidFill>
              <a:effectLst/>
              <a:latin typeface="Times New Roman" panose="02020603050405020304" pitchFamily="18" charset="0"/>
              <a:ea typeface="ヒラギノ角ゴ Pro W3"/>
            </a:endParaRPr>
          </a:p>
          <a:p>
            <a:pPr marL="0" marR="0" lvl="0" indent="0" algn="ctr">
              <a:spcBef>
                <a:spcPts val="0"/>
              </a:spcBef>
              <a:spcAft>
                <a:spcPts val="0"/>
              </a:spcAft>
              <a:buClr>
                <a:srgbClr val="000000"/>
              </a:buClr>
              <a:buSzPts val="1200"/>
              <a:buNone/>
              <a:tabLst>
                <a:tab pos="457200" algn="l"/>
              </a:tabLst>
            </a:pPr>
            <a:r>
              <a:rPr lang="en-US" dirty="0" smtClean="0">
                <a:solidFill>
                  <a:srgbClr val="000000"/>
                </a:solidFill>
                <a:effectLst/>
                <a:latin typeface="Times New Roman" panose="02020603050405020304" pitchFamily="18" charset="0"/>
                <a:ea typeface="ヒラギノ角ゴ Pro W3"/>
              </a:rPr>
              <a:t>provide our students with </a:t>
            </a:r>
            <a:r>
              <a:rPr lang="en-US" dirty="0" smtClean="0">
                <a:solidFill>
                  <a:srgbClr val="FF0000"/>
                </a:solidFill>
                <a:effectLst/>
                <a:latin typeface="Times New Roman" panose="02020603050405020304" pitchFamily="18" charset="0"/>
                <a:ea typeface="ヒラギノ角ゴ Pro W3"/>
              </a:rPr>
              <a:t>authentic problem solving experiences </a:t>
            </a:r>
            <a:r>
              <a:rPr lang="en-US" dirty="0" smtClean="0">
                <a:solidFill>
                  <a:srgbClr val="000000"/>
                </a:solidFill>
                <a:effectLst/>
                <a:latin typeface="Times New Roman" panose="02020603050405020304" pitchFamily="18" charset="0"/>
                <a:ea typeface="ヒラギノ角ゴ Pro W3"/>
              </a:rPr>
              <a:t>and relevant academic experiences</a:t>
            </a:r>
            <a:endParaRPr lang="en-US" sz="2000" dirty="0" smtClean="0">
              <a:solidFill>
                <a:srgbClr val="000000"/>
              </a:solidFill>
              <a:effectLst/>
              <a:latin typeface="Times New Roman" panose="02020603050405020304" pitchFamily="18" charset="0"/>
              <a:ea typeface="ヒラギノ角ゴ Pro W3"/>
            </a:endParaRPr>
          </a:p>
          <a:p>
            <a:pPr marL="0" marR="0" algn="ctr">
              <a:spcBef>
                <a:spcPts val="0"/>
              </a:spcBef>
              <a:spcAft>
                <a:spcPts val="0"/>
              </a:spcAft>
            </a:pPr>
            <a:r>
              <a:rPr lang="en-US" dirty="0" smtClean="0">
                <a:solidFill>
                  <a:srgbClr val="000000"/>
                </a:solidFill>
                <a:effectLst/>
                <a:latin typeface="Times New Roman" panose="02020603050405020304" pitchFamily="18" charset="0"/>
                <a:ea typeface="ヒラギノ角ゴ Pro W3"/>
              </a:rPr>
              <a:t> </a:t>
            </a:r>
            <a:endParaRPr lang="en-US" sz="2000" dirty="0" smtClean="0">
              <a:solidFill>
                <a:srgbClr val="000000"/>
              </a:solidFill>
              <a:effectLst/>
              <a:latin typeface="Times New Roman" panose="02020603050405020304" pitchFamily="18" charset="0"/>
              <a:ea typeface="ヒラギノ角ゴ Pro W3"/>
            </a:endParaRPr>
          </a:p>
          <a:p>
            <a:pPr marL="0" marR="0" lvl="0" indent="0" algn="ctr">
              <a:spcBef>
                <a:spcPts val="0"/>
              </a:spcBef>
              <a:spcAft>
                <a:spcPts val="0"/>
              </a:spcAft>
              <a:buClr>
                <a:srgbClr val="000000"/>
              </a:buClr>
              <a:buSzPts val="1200"/>
              <a:buNone/>
              <a:tabLst>
                <a:tab pos="457200" algn="l"/>
              </a:tabLst>
            </a:pPr>
            <a:r>
              <a:rPr lang="en-US" dirty="0" smtClean="0">
                <a:solidFill>
                  <a:srgbClr val="000000"/>
                </a:solidFill>
                <a:effectLst/>
                <a:latin typeface="Times New Roman" panose="02020603050405020304" pitchFamily="18" charset="0"/>
                <a:ea typeface="ヒラギノ角ゴ Pro W3"/>
              </a:rPr>
              <a:t>encourage students to take active roles in their learning through </a:t>
            </a:r>
            <a:r>
              <a:rPr lang="en-US" dirty="0" smtClean="0">
                <a:solidFill>
                  <a:srgbClr val="FF0000"/>
                </a:solidFill>
                <a:effectLst/>
                <a:latin typeface="Times New Roman" panose="02020603050405020304" pitchFamily="18" charset="0"/>
                <a:ea typeface="ヒラギノ角ゴ Pro W3"/>
              </a:rPr>
              <a:t>hands-on activities and guided inquiry</a:t>
            </a:r>
            <a:endParaRPr lang="en-US" sz="2000" dirty="0" smtClean="0">
              <a:solidFill>
                <a:srgbClr val="FF0000"/>
              </a:solidFill>
              <a:effectLst/>
              <a:latin typeface="Times New Roman" panose="02020603050405020304" pitchFamily="18" charset="0"/>
              <a:ea typeface="ヒラギノ角ゴ Pro W3"/>
            </a:endParaRPr>
          </a:p>
          <a:p>
            <a:pPr marL="0" marR="0" algn="ctr">
              <a:spcBef>
                <a:spcPts val="0"/>
              </a:spcBef>
              <a:spcAft>
                <a:spcPts val="0"/>
              </a:spcAft>
            </a:pPr>
            <a:r>
              <a:rPr lang="en-US" dirty="0" smtClean="0">
                <a:solidFill>
                  <a:srgbClr val="000000"/>
                </a:solidFill>
                <a:effectLst/>
                <a:latin typeface="Times New Roman" panose="02020603050405020304" pitchFamily="18" charset="0"/>
                <a:ea typeface="ヒラギノ角ゴ Pro W3"/>
              </a:rPr>
              <a:t> </a:t>
            </a:r>
            <a:endParaRPr lang="en-US" sz="2000" dirty="0" smtClean="0">
              <a:solidFill>
                <a:srgbClr val="000000"/>
              </a:solidFill>
              <a:effectLst/>
              <a:latin typeface="Times New Roman" panose="02020603050405020304" pitchFamily="18" charset="0"/>
              <a:ea typeface="ヒラギノ角ゴ Pro W3"/>
            </a:endParaRPr>
          </a:p>
          <a:p>
            <a:pPr marL="0" marR="0" lvl="0" indent="0" algn="ctr">
              <a:spcBef>
                <a:spcPts val="0"/>
              </a:spcBef>
              <a:spcAft>
                <a:spcPts val="0"/>
              </a:spcAft>
              <a:buClr>
                <a:srgbClr val="000000"/>
              </a:buClr>
              <a:buSzPts val="1200"/>
              <a:buNone/>
              <a:tabLst>
                <a:tab pos="457200" algn="l"/>
              </a:tabLst>
            </a:pPr>
            <a:r>
              <a:rPr lang="en-US" dirty="0" smtClean="0">
                <a:solidFill>
                  <a:srgbClr val="000000"/>
                </a:solidFill>
                <a:effectLst/>
                <a:latin typeface="Times New Roman" panose="02020603050405020304" pitchFamily="18" charset="0"/>
                <a:ea typeface="ヒラギノ角ゴ Pro W3"/>
              </a:rPr>
              <a:t>immerse our students in a </a:t>
            </a:r>
            <a:r>
              <a:rPr lang="en-US" dirty="0" smtClean="0">
                <a:solidFill>
                  <a:srgbClr val="FF0000"/>
                </a:solidFill>
                <a:effectLst/>
                <a:latin typeface="Times New Roman" panose="02020603050405020304" pitchFamily="18" charset="0"/>
                <a:ea typeface="ヒラギノ角ゴ Pro W3"/>
              </a:rPr>
              <a:t>technology-rich</a:t>
            </a:r>
            <a:r>
              <a:rPr lang="en-US" dirty="0" smtClean="0">
                <a:solidFill>
                  <a:srgbClr val="000000"/>
                </a:solidFill>
                <a:effectLst/>
                <a:latin typeface="Times New Roman" panose="02020603050405020304" pitchFamily="18" charset="0"/>
                <a:ea typeface="ヒラギノ角ゴ Pro W3"/>
              </a:rPr>
              <a:t> setting</a:t>
            </a:r>
            <a:endParaRPr lang="en-US" sz="2000" dirty="0" smtClean="0">
              <a:solidFill>
                <a:srgbClr val="000000"/>
              </a:solidFill>
              <a:effectLst/>
              <a:latin typeface="Times New Roman" panose="02020603050405020304" pitchFamily="18" charset="0"/>
              <a:ea typeface="ヒラギノ角ゴ Pro W3"/>
            </a:endParaRPr>
          </a:p>
          <a:p>
            <a:pPr marL="0" marR="0" algn="ctr">
              <a:spcBef>
                <a:spcPts val="0"/>
              </a:spcBef>
              <a:spcAft>
                <a:spcPts val="0"/>
              </a:spcAft>
            </a:pPr>
            <a:r>
              <a:rPr lang="en-US" dirty="0" smtClean="0">
                <a:solidFill>
                  <a:srgbClr val="000000"/>
                </a:solidFill>
                <a:effectLst/>
                <a:latin typeface="Times New Roman" panose="02020603050405020304" pitchFamily="18" charset="0"/>
                <a:ea typeface="ヒラギノ角ゴ Pro W3"/>
              </a:rPr>
              <a:t> </a:t>
            </a:r>
            <a:endParaRPr lang="en-US" sz="2000" dirty="0" smtClean="0">
              <a:solidFill>
                <a:srgbClr val="000000"/>
              </a:solidFill>
              <a:effectLst/>
              <a:latin typeface="Times New Roman" panose="02020603050405020304" pitchFamily="18" charset="0"/>
              <a:ea typeface="ヒラギノ角ゴ Pro W3"/>
            </a:endParaRPr>
          </a:p>
          <a:p>
            <a:pPr marL="0" marR="0" lvl="0" indent="0" algn="ctr">
              <a:spcBef>
                <a:spcPts val="0"/>
              </a:spcBef>
              <a:spcAft>
                <a:spcPts val="0"/>
              </a:spcAft>
              <a:buClr>
                <a:srgbClr val="000000"/>
              </a:buClr>
              <a:buSzPts val="1200"/>
              <a:buNone/>
              <a:tabLst>
                <a:tab pos="457200" algn="l"/>
              </a:tabLst>
            </a:pPr>
            <a:r>
              <a:rPr lang="en-US" dirty="0" smtClean="0">
                <a:solidFill>
                  <a:srgbClr val="000000"/>
                </a:solidFill>
                <a:effectLst/>
                <a:latin typeface="Times New Roman" panose="02020603050405020304" pitchFamily="18" charset="0"/>
                <a:ea typeface="ヒラギノ角ゴ Pro W3"/>
              </a:rPr>
              <a:t>employ diverse instructional techniques to </a:t>
            </a:r>
            <a:r>
              <a:rPr lang="en-US" dirty="0" smtClean="0">
                <a:solidFill>
                  <a:srgbClr val="FF0000"/>
                </a:solidFill>
                <a:effectLst/>
                <a:latin typeface="Times New Roman" panose="02020603050405020304" pitchFamily="18" charset="0"/>
                <a:ea typeface="ヒラギノ角ゴ Pro W3"/>
              </a:rPr>
              <a:t>meet the needs of all our students</a:t>
            </a:r>
            <a:endParaRPr lang="en-US" sz="2000" dirty="0" smtClean="0">
              <a:solidFill>
                <a:srgbClr val="FF0000"/>
              </a:solidFill>
              <a:effectLst/>
              <a:latin typeface="Times New Roman" panose="02020603050405020304" pitchFamily="18" charset="0"/>
              <a:ea typeface="ヒラギノ角ゴ Pro W3"/>
            </a:endParaRPr>
          </a:p>
          <a:p>
            <a:pPr marL="0" marR="0" algn="ctr">
              <a:spcBef>
                <a:spcPts val="0"/>
              </a:spcBef>
              <a:spcAft>
                <a:spcPts val="0"/>
              </a:spcAft>
            </a:pPr>
            <a:r>
              <a:rPr lang="en-US" dirty="0" smtClean="0">
                <a:solidFill>
                  <a:srgbClr val="000000"/>
                </a:solidFill>
                <a:effectLst/>
                <a:latin typeface="Times New Roman" panose="02020603050405020304" pitchFamily="18" charset="0"/>
                <a:ea typeface="ヒラギノ角ゴ Pro W3"/>
              </a:rPr>
              <a:t> </a:t>
            </a:r>
            <a:endParaRPr lang="en-US" sz="2000" dirty="0" smtClean="0">
              <a:solidFill>
                <a:srgbClr val="000000"/>
              </a:solidFill>
              <a:effectLst/>
              <a:latin typeface="Times New Roman" panose="02020603050405020304" pitchFamily="18" charset="0"/>
              <a:ea typeface="ヒラギノ角ゴ Pro W3"/>
            </a:endParaRPr>
          </a:p>
          <a:p>
            <a:pPr marL="0" marR="0" lvl="0" indent="0" algn="ctr">
              <a:spcBef>
                <a:spcPts val="0"/>
              </a:spcBef>
              <a:spcAft>
                <a:spcPts val="0"/>
              </a:spcAft>
              <a:buClr>
                <a:srgbClr val="000000"/>
              </a:buClr>
              <a:buSzPts val="1200"/>
              <a:buNone/>
              <a:tabLst>
                <a:tab pos="457200" algn="l"/>
              </a:tabLst>
            </a:pPr>
            <a:r>
              <a:rPr lang="en-US" dirty="0" smtClean="0">
                <a:solidFill>
                  <a:srgbClr val="FF0000"/>
                </a:solidFill>
                <a:effectLst/>
                <a:latin typeface="Times New Roman" panose="02020603050405020304" pitchFamily="18" charset="0"/>
                <a:ea typeface="ヒラギノ角ゴ Pro W3"/>
              </a:rPr>
              <a:t>celebrate</a:t>
            </a:r>
            <a:r>
              <a:rPr lang="en-US" dirty="0" smtClean="0">
                <a:solidFill>
                  <a:srgbClr val="000000"/>
                </a:solidFill>
                <a:effectLst/>
                <a:latin typeface="Times New Roman" panose="02020603050405020304" pitchFamily="18" charset="0"/>
                <a:ea typeface="ヒラギノ角ゴ Pro W3"/>
              </a:rPr>
              <a:t> diversity and model a </a:t>
            </a:r>
            <a:r>
              <a:rPr lang="en-US" dirty="0" smtClean="0">
                <a:solidFill>
                  <a:srgbClr val="FF0000"/>
                </a:solidFill>
                <a:effectLst/>
                <a:latin typeface="Times New Roman" panose="02020603050405020304" pitchFamily="18" charset="0"/>
                <a:ea typeface="ヒラギノ角ゴ Pro W3"/>
              </a:rPr>
              <a:t>fully inclusive community</a:t>
            </a:r>
            <a:r>
              <a:rPr lang="en-US" sz="3200" u="sng" dirty="0" smtClean="0">
                <a:solidFill>
                  <a:srgbClr val="000000"/>
                </a:solidFill>
                <a:effectLst/>
                <a:latin typeface="Times New Roman Bold" panose="02020803070505020304" pitchFamily="18" charset="0"/>
                <a:ea typeface="ヒラギノ角ゴ Pro W3"/>
              </a:rPr>
              <a:t/>
            </a:r>
            <a:br>
              <a:rPr lang="en-US" sz="3200" u="sng" dirty="0" smtClean="0">
                <a:solidFill>
                  <a:srgbClr val="000000"/>
                </a:solidFill>
                <a:effectLst/>
                <a:latin typeface="Times New Roman Bold" panose="02020803070505020304" pitchFamily="18" charset="0"/>
                <a:ea typeface="ヒラギノ角ゴ Pro W3"/>
              </a:rPr>
            </a:br>
            <a:endParaRPr lang="en-US" sz="2000" dirty="0" smtClean="0">
              <a:solidFill>
                <a:srgbClr val="000000"/>
              </a:solidFill>
              <a:effectLst/>
              <a:latin typeface="Times New Roman" panose="02020603050405020304" pitchFamily="18" charset="0"/>
              <a:ea typeface="ヒラギノ角ゴ Pro W3"/>
            </a:endParaRPr>
          </a:p>
          <a:p>
            <a:pPr marL="0" indent="0">
              <a:buNone/>
            </a:pPr>
            <a:endParaRPr lang="en-US" dirty="0"/>
          </a:p>
        </p:txBody>
      </p:sp>
    </p:spTree>
    <p:extLst>
      <p:ext uri="{BB962C8B-B14F-4D97-AF65-F5344CB8AC3E}">
        <p14:creationId xmlns:p14="http://schemas.microsoft.com/office/powerpoint/2010/main" val="1723878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Where we’ve been and Where we’re going</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47753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232453" y="3468130"/>
            <a:ext cx="1754659" cy="369332"/>
          </a:xfrm>
          <a:prstGeom prst="rect">
            <a:avLst/>
          </a:prstGeom>
          <a:noFill/>
        </p:spPr>
        <p:txBody>
          <a:bodyPr wrap="square" rtlCol="0">
            <a:spAutoFit/>
          </a:bodyPr>
          <a:lstStyle/>
          <a:p>
            <a:r>
              <a:rPr lang="en-US" dirty="0" smtClean="0"/>
              <a:t>2014-2015</a:t>
            </a:r>
            <a:endParaRPr lang="en-US" dirty="0"/>
          </a:p>
        </p:txBody>
      </p:sp>
      <p:sp>
        <p:nvSpPr>
          <p:cNvPr id="6" name="TextBox 5"/>
          <p:cNvSpPr txBox="1"/>
          <p:nvPr/>
        </p:nvSpPr>
        <p:spPr>
          <a:xfrm>
            <a:off x="5585254" y="2652584"/>
            <a:ext cx="1845276" cy="369332"/>
          </a:xfrm>
          <a:prstGeom prst="rect">
            <a:avLst/>
          </a:prstGeom>
          <a:noFill/>
        </p:spPr>
        <p:txBody>
          <a:bodyPr wrap="square" rtlCol="0">
            <a:spAutoFit/>
          </a:bodyPr>
          <a:lstStyle/>
          <a:p>
            <a:r>
              <a:rPr lang="en-US" dirty="0" smtClean="0"/>
              <a:t>2015-2016</a:t>
            </a:r>
          </a:p>
        </p:txBody>
      </p:sp>
      <p:sp>
        <p:nvSpPr>
          <p:cNvPr id="7" name="TextBox 6"/>
          <p:cNvSpPr txBox="1"/>
          <p:nvPr/>
        </p:nvSpPr>
        <p:spPr>
          <a:xfrm>
            <a:off x="8905102" y="1825625"/>
            <a:ext cx="1318054" cy="369332"/>
          </a:xfrm>
          <a:prstGeom prst="rect">
            <a:avLst/>
          </a:prstGeom>
          <a:noFill/>
        </p:spPr>
        <p:txBody>
          <a:bodyPr wrap="square" rtlCol="0">
            <a:spAutoFit/>
          </a:bodyPr>
          <a:lstStyle/>
          <a:p>
            <a:r>
              <a:rPr lang="en-US" dirty="0" smtClean="0"/>
              <a:t>2016-2017</a:t>
            </a:r>
          </a:p>
        </p:txBody>
      </p:sp>
    </p:spTree>
    <p:extLst>
      <p:ext uri="{BB962C8B-B14F-4D97-AF65-F5344CB8AC3E}">
        <p14:creationId xmlns:p14="http://schemas.microsoft.com/office/powerpoint/2010/main" val="282901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ight Arrow 66"/>
          <p:cNvSpPr/>
          <p:nvPr/>
        </p:nvSpPr>
        <p:spPr>
          <a:xfrm>
            <a:off x="8346107" y="4424499"/>
            <a:ext cx="575474" cy="257661"/>
          </a:xfrm>
          <a:prstGeom prst="rightArrow">
            <a:avLst/>
          </a:prstGeom>
          <a:solidFill>
            <a:sysClr val="window" lastClr="FFFFFF"/>
          </a:solidFill>
          <a:ln w="25400" cap="flat" cmpd="sng" algn="ctr">
            <a:solidFill>
              <a:srgbClr val="FF7C80"/>
            </a:solidFill>
            <a:prstDash val="solid"/>
          </a:ln>
          <a:effectLst/>
        </p:spPr>
        <p:txBody>
          <a:bodyPr rtlCol="0" anchor="ctr"/>
          <a:lstStyle/>
          <a:p>
            <a:pPr algn="ctr" defTabSz="914400">
              <a:defRPr/>
            </a:pPr>
            <a:endParaRPr lang="en-US" sz="1013" kern="0">
              <a:solidFill>
                <a:prstClr val="black"/>
              </a:solidFill>
            </a:endParaRPr>
          </a:p>
        </p:txBody>
      </p:sp>
      <p:sp>
        <p:nvSpPr>
          <p:cNvPr id="63" name="Right Arrow 62"/>
          <p:cNvSpPr/>
          <p:nvPr/>
        </p:nvSpPr>
        <p:spPr>
          <a:xfrm>
            <a:off x="8328423" y="2936814"/>
            <a:ext cx="575474" cy="257661"/>
          </a:xfrm>
          <a:prstGeom prst="rightArrow">
            <a:avLst/>
          </a:prstGeom>
          <a:solidFill>
            <a:sysClr val="window" lastClr="FFFFFF"/>
          </a:solidFill>
          <a:ln w="25400" cap="flat" cmpd="sng" algn="ctr">
            <a:solidFill>
              <a:srgbClr val="F79646"/>
            </a:solidFill>
            <a:prstDash val="solid"/>
          </a:ln>
          <a:effectLst/>
        </p:spPr>
        <p:txBody>
          <a:bodyPr rtlCol="0" anchor="ctr"/>
          <a:lstStyle/>
          <a:p>
            <a:pPr algn="ctr" defTabSz="914400">
              <a:defRPr/>
            </a:pPr>
            <a:endParaRPr lang="en-US" sz="1013" kern="0">
              <a:solidFill>
                <a:prstClr val="black"/>
              </a:solidFill>
            </a:endParaRPr>
          </a:p>
        </p:txBody>
      </p:sp>
      <p:sp>
        <p:nvSpPr>
          <p:cNvPr id="53" name="Right Arrow 52"/>
          <p:cNvSpPr/>
          <p:nvPr/>
        </p:nvSpPr>
        <p:spPr>
          <a:xfrm>
            <a:off x="8278257" y="6195952"/>
            <a:ext cx="643324" cy="254168"/>
          </a:xfrm>
          <a:prstGeom prst="rightArrow">
            <a:avLst/>
          </a:prstGeom>
          <a:solidFill>
            <a:sysClr val="window" lastClr="FFFFFF"/>
          </a:solidFill>
          <a:ln w="25400" cap="flat" cmpd="sng" algn="ctr">
            <a:solidFill>
              <a:schemeClr val="tx1">
                <a:lumMod val="50000"/>
                <a:lumOff val="50000"/>
              </a:schemeClr>
            </a:solidFill>
            <a:prstDash val="solid"/>
          </a:ln>
          <a:effectLst/>
        </p:spPr>
        <p:txBody>
          <a:bodyPr rtlCol="0" anchor="ctr"/>
          <a:lstStyle/>
          <a:p>
            <a:pPr algn="ctr" defTabSz="914400">
              <a:defRPr/>
            </a:pPr>
            <a:endParaRPr lang="en-US" sz="1013" kern="0">
              <a:solidFill>
                <a:prstClr val="black"/>
              </a:solidFill>
            </a:endParaRPr>
          </a:p>
        </p:txBody>
      </p:sp>
      <p:sp>
        <p:nvSpPr>
          <p:cNvPr id="44" name="Right Arrow 43"/>
          <p:cNvSpPr/>
          <p:nvPr/>
        </p:nvSpPr>
        <p:spPr>
          <a:xfrm>
            <a:off x="8278257" y="5393704"/>
            <a:ext cx="643324" cy="254168"/>
          </a:xfrm>
          <a:prstGeom prst="rightArrow">
            <a:avLst/>
          </a:prstGeom>
          <a:solidFill>
            <a:sysClr val="window" lastClr="FFFFFF"/>
          </a:solidFill>
          <a:ln w="25400" cap="flat" cmpd="sng" algn="ctr">
            <a:solidFill>
              <a:schemeClr val="accent6">
                <a:lumMod val="75000"/>
              </a:schemeClr>
            </a:solidFill>
            <a:prstDash val="solid"/>
          </a:ln>
          <a:effectLst/>
        </p:spPr>
        <p:txBody>
          <a:bodyPr rtlCol="0" anchor="ctr"/>
          <a:lstStyle/>
          <a:p>
            <a:pPr algn="ctr" defTabSz="914400">
              <a:defRPr/>
            </a:pPr>
            <a:endParaRPr lang="en-US" sz="1013" kern="0">
              <a:solidFill>
                <a:prstClr val="black"/>
              </a:solidFill>
            </a:endParaRPr>
          </a:p>
        </p:txBody>
      </p:sp>
      <p:sp>
        <p:nvSpPr>
          <p:cNvPr id="43" name="Right Arrow 42"/>
          <p:cNvSpPr/>
          <p:nvPr/>
        </p:nvSpPr>
        <p:spPr>
          <a:xfrm>
            <a:off x="4527681" y="6195952"/>
            <a:ext cx="643324" cy="254168"/>
          </a:xfrm>
          <a:prstGeom prst="rightArrow">
            <a:avLst/>
          </a:prstGeom>
          <a:solidFill>
            <a:sysClr val="window" lastClr="FFFFFF"/>
          </a:solidFill>
          <a:ln w="25400" cap="flat" cmpd="sng" algn="ctr">
            <a:solidFill>
              <a:schemeClr val="tx1">
                <a:lumMod val="50000"/>
                <a:lumOff val="50000"/>
              </a:schemeClr>
            </a:solidFill>
            <a:prstDash val="solid"/>
          </a:ln>
          <a:effectLst/>
        </p:spPr>
        <p:txBody>
          <a:bodyPr rtlCol="0" anchor="ctr"/>
          <a:lstStyle/>
          <a:p>
            <a:pPr algn="ctr" defTabSz="914400">
              <a:defRPr/>
            </a:pPr>
            <a:endParaRPr lang="en-US" sz="1013" kern="0">
              <a:solidFill>
                <a:prstClr val="black"/>
              </a:solidFill>
            </a:endParaRPr>
          </a:p>
        </p:txBody>
      </p:sp>
      <p:sp>
        <p:nvSpPr>
          <p:cNvPr id="59" name="Right Arrow 58"/>
          <p:cNvSpPr/>
          <p:nvPr/>
        </p:nvSpPr>
        <p:spPr>
          <a:xfrm>
            <a:off x="4617084" y="4424499"/>
            <a:ext cx="575474" cy="257661"/>
          </a:xfrm>
          <a:prstGeom prst="rightArrow">
            <a:avLst/>
          </a:prstGeom>
          <a:solidFill>
            <a:sysClr val="window" lastClr="FFFFFF"/>
          </a:solidFill>
          <a:ln w="25400" cap="flat" cmpd="sng" algn="ctr">
            <a:solidFill>
              <a:srgbClr val="FF7C80"/>
            </a:solidFill>
            <a:prstDash val="solid"/>
          </a:ln>
          <a:effectLst/>
        </p:spPr>
        <p:txBody>
          <a:bodyPr rtlCol="0" anchor="ctr"/>
          <a:lstStyle/>
          <a:p>
            <a:pPr algn="ctr" defTabSz="914400">
              <a:defRPr/>
            </a:pPr>
            <a:endParaRPr lang="en-US" sz="1013" kern="0">
              <a:solidFill>
                <a:prstClr val="black"/>
              </a:solidFill>
            </a:endParaRPr>
          </a:p>
        </p:txBody>
      </p:sp>
      <p:sp>
        <p:nvSpPr>
          <p:cNvPr id="54" name="Right Arrow 53"/>
          <p:cNvSpPr/>
          <p:nvPr/>
        </p:nvSpPr>
        <p:spPr>
          <a:xfrm>
            <a:off x="4617084" y="2936814"/>
            <a:ext cx="575474" cy="257661"/>
          </a:xfrm>
          <a:prstGeom prst="rightArrow">
            <a:avLst/>
          </a:prstGeom>
          <a:solidFill>
            <a:sysClr val="window" lastClr="FFFFFF"/>
          </a:solidFill>
          <a:ln w="25400" cap="flat" cmpd="sng" algn="ctr">
            <a:solidFill>
              <a:srgbClr val="F79646"/>
            </a:solidFill>
            <a:prstDash val="solid"/>
          </a:ln>
          <a:effectLst/>
        </p:spPr>
        <p:txBody>
          <a:bodyPr rtlCol="0" anchor="ctr"/>
          <a:lstStyle/>
          <a:p>
            <a:pPr algn="ctr" defTabSz="914400">
              <a:defRPr/>
            </a:pPr>
            <a:endParaRPr lang="en-US" sz="1013" kern="0">
              <a:solidFill>
                <a:prstClr val="black"/>
              </a:solidFill>
            </a:endParaRPr>
          </a:p>
        </p:txBody>
      </p:sp>
      <p:sp>
        <p:nvSpPr>
          <p:cNvPr id="56" name="Right Arrow 55"/>
          <p:cNvSpPr/>
          <p:nvPr/>
        </p:nvSpPr>
        <p:spPr>
          <a:xfrm>
            <a:off x="4527681" y="5389200"/>
            <a:ext cx="643324" cy="254168"/>
          </a:xfrm>
          <a:prstGeom prst="rightArrow">
            <a:avLst/>
          </a:prstGeom>
          <a:solidFill>
            <a:sysClr val="window" lastClr="FFFFFF"/>
          </a:solidFill>
          <a:ln w="25400" cap="flat" cmpd="sng" algn="ctr">
            <a:solidFill>
              <a:schemeClr val="accent6">
                <a:lumMod val="75000"/>
              </a:schemeClr>
            </a:solidFill>
            <a:prstDash val="solid"/>
          </a:ln>
          <a:effectLst/>
        </p:spPr>
        <p:txBody>
          <a:bodyPr rtlCol="0" anchor="ctr"/>
          <a:lstStyle/>
          <a:p>
            <a:pPr algn="ctr" defTabSz="914400">
              <a:defRPr/>
            </a:pPr>
            <a:endParaRPr lang="en-US" sz="1013" kern="0">
              <a:solidFill>
                <a:prstClr val="black"/>
              </a:solidFill>
            </a:endParaRPr>
          </a:p>
        </p:txBody>
      </p:sp>
      <p:sp>
        <p:nvSpPr>
          <p:cNvPr id="5" name="TextBox 4"/>
          <p:cNvSpPr txBox="1"/>
          <p:nvPr/>
        </p:nvSpPr>
        <p:spPr>
          <a:xfrm>
            <a:off x="1524000" y="49885"/>
            <a:ext cx="9144000" cy="276999"/>
          </a:xfrm>
          <a:prstGeom prst="rect">
            <a:avLst/>
          </a:prstGeom>
          <a:solidFill>
            <a:srgbClr val="0066FF"/>
          </a:solidFill>
        </p:spPr>
        <p:txBody>
          <a:bodyPr wrap="square" rtlCol="0">
            <a:spAutoFit/>
          </a:bodyPr>
          <a:lstStyle/>
          <a:p>
            <a:pPr algn="ctr" defTabSz="914400"/>
            <a:r>
              <a:rPr lang="en-US" sz="1200" dirty="0">
                <a:solidFill>
                  <a:prstClr val="white"/>
                </a:solidFill>
                <a:latin typeface="Arial"/>
                <a:cs typeface="Arial"/>
              </a:rPr>
              <a:t>Morris Brandon Elementary School (North Atlanta Cluster)</a:t>
            </a:r>
          </a:p>
        </p:txBody>
      </p:sp>
      <p:grpSp>
        <p:nvGrpSpPr>
          <p:cNvPr id="37" name="Group 36"/>
          <p:cNvGrpSpPr/>
          <p:nvPr/>
        </p:nvGrpSpPr>
        <p:grpSpPr>
          <a:xfrm>
            <a:off x="2295018" y="4110444"/>
            <a:ext cx="2658173" cy="2633586"/>
            <a:chOff x="1377002" y="4138289"/>
            <a:chExt cx="2648294" cy="4807887"/>
          </a:xfrm>
        </p:grpSpPr>
        <p:sp>
          <p:nvSpPr>
            <p:cNvPr id="38" name="Rounded Rectangle 37"/>
            <p:cNvSpPr/>
            <p:nvPr/>
          </p:nvSpPr>
          <p:spPr>
            <a:xfrm>
              <a:off x="1392623" y="4138289"/>
              <a:ext cx="2632673" cy="1880260"/>
            </a:xfrm>
            <a:prstGeom prst="rect">
              <a:avLst/>
            </a:prstGeom>
            <a:solidFill>
              <a:srgbClr val="FFD5D5"/>
            </a:solidFill>
            <a:ln w="25400" cap="flat" cmpd="sng" algn="ctr">
              <a:solidFill>
                <a:srgbClr val="E3A3A3"/>
              </a:solidFill>
              <a:prstDash val="solid"/>
            </a:ln>
            <a:effectLst/>
          </p:spPr>
          <p:txBody>
            <a:bodyPr vert="horz"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225"/>
                </a:spcAft>
              </a:pPr>
              <a:endParaRPr lang="en-US" sz="800" b="1" dirty="0">
                <a:solidFill>
                  <a:srgbClr val="000000"/>
                </a:solidFill>
                <a:latin typeface="Arial"/>
                <a:cs typeface="Arial"/>
              </a:endParaRPr>
            </a:p>
            <a:p>
              <a:pPr>
                <a:defRPr/>
              </a:pPr>
              <a:r>
                <a:rPr lang="en-US" sz="800" b="1" dirty="0">
                  <a:solidFill>
                    <a:prstClr val="black"/>
                  </a:solidFill>
                  <a:latin typeface="Arial"/>
                  <a:cs typeface="Arial"/>
                </a:rPr>
                <a:t>5. Build teacher capacity in core content areas, particularly math and science</a:t>
              </a:r>
            </a:p>
            <a:p>
              <a:pPr>
                <a:defRPr/>
              </a:pPr>
              <a:endParaRPr lang="en-US" sz="800" b="1" dirty="0">
                <a:solidFill>
                  <a:prstClr val="black"/>
                </a:solidFill>
                <a:latin typeface="Arial"/>
                <a:cs typeface="Arial"/>
              </a:endParaRPr>
            </a:p>
            <a:p>
              <a:pPr>
                <a:defRPr/>
              </a:pPr>
              <a:r>
                <a:rPr lang="en-US" sz="800" b="1" dirty="0">
                  <a:solidFill>
                    <a:prstClr val="black"/>
                  </a:solidFill>
                  <a:latin typeface="Arial"/>
                  <a:cs typeface="Arial"/>
                </a:rPr>
                <a:t>6.  Ensure all faculty receive and maintain adequate training and certification needed to implement the IB PYP with fidelity, to include DLI.</a:t>
              </a:r>
            </a:p>
            <a:p>
              <a:pPr>
                <a:defRPr/>
              </a:pPr>
              <a:endParaRPr lang="en-US" sz="800" b="1" dirty="0">
                <a:solidFill>
                  <a:prstClr val="black"/>
                </a:solidFill>
                <a:latin typeface="Arial"/>
                <a:cs typeface="Arial"/>
              </a:endParaRPr>
            </a:p>
          </p:txBody>
        </p:sp>
        <p:sp>
          <p:nvSpPr>
            <p:cNvPr id="39" name="Rounded Rectangle 38"/>
            <p:cNvSpPr/>
            <p:nvPr/>
          </p:nvSpPr>
          <p:spPr>
            <a:xfrm>
              <a:off x="1377002" y="6089514"/>
              <a:ext cx="2632673" cy="1497544"/>
            </a:xfrm>
            <a:prstGeom prst="rect">
              <a:avLst/>
            </a:prstGeom>
            <a:solidFill>
              <a:schemeClr val="accent6">
                <a:lumMod val="60000"/>
                <a:lumOff val="40000"/>
              </a:schemeClr>
            </a:solidFill>
            <a:ln w="25400" cap="flat" cmpd="sng" algn="ctr">
              <a:solidFill>
                <a:schemeClr val="accent6">
                  <a:lumMod val="75000"/>
                </a:schemeClr>
              </a:solidFill>
              <a:prstDash val="solid"/>
            </a:ln>
            <a:effectLst/>
          </p:spPr>
          <p:txBody>
            <a:bodyPr vert="horz"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1200"/>
                </a:spcAft>
              </a:pPr>
              <a:r>
                <a:rPr lang="en-US" sz="800" b="1" dirty="0">
                  <a:solidFill>
                    <a:prstClr val="black"/>
                  </a:solidFill>
                  <a:latin typeface="Arial"/>
                  <a:cs typeface="Arial"/>
                </a:rPr>
                <a:t> 7. Build and implement systems for  identifying and addressing root causes which may prohibit academic growth for all students</a:t>
              </a:r>
            </a:p>
            <a:p>
              <a:pPr>
                <a:spcAft>
                  <a:spcPts val="1200"/>
                </a:spcAft>
              </a:pPr>
              <a:r>
                <a:rPr lang="en-US" sz="800" b="1" dirty="0">
                  <a:solidFill>
                    <a:prstClr val="black"/>
                  </a:solidFill>
                  <a:latin typeface="Arial"/>
                  <a:cs typeface="Arial"/>
                </a:rPr>
                <a:t>8. Build systems and resources to support IB PYP implementation</a:t>
              </a:r>
            </a:p>
          </p:txBody>
        </p:sp>
        <p:sp>
          <p:nvSpPr>
            <p:cNvPr id="40" name="Rounded Rectangle 39"/>
            <p:cNvSpPr/>
            <p:nvPr/>
          </p:nvSpPr>
          <p:spPr>
            <a:xfrm>
              <a:off x="1386621" y="7611721"/>
              <a:ext cx="2632673" cy="1334455"/>
            </a:xfrm>
            <a:prstGeom prst="rect">
              <a:avLst/>
            </a:prstGeom>
            <a:solidFill>
              <a:schemeClr val="bg1">
                <a:lumMod val="75000"/>
              </a:schemeClr>
            </a:solidFill>
            <a:ln w="25400" cap="flat" cmpd="sng" algn="ctr">
              <a:solidFill>
                <a:schemeClr val="bg1">
                  <a:lumMod val="50000"/>
                </a:schemeClr>
              </a:solidFill>
              <a:prstDash val="solid"/>
            </a:ln>
            <a:effectLst/>
          </p:spPr>
          <p:txBody>
            <a:bodyPr vert="vert27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US" sz="800" b="1" dirty="0">
                <a:solidFill>
                  <a:prstClr val="black"/>
                </a:solidFill>
              </a:endParaRPr>
            </a:p>
            <a:p>
              <a:pPr marL="160727" indent="-160727">
                <a:buFont typeface="Arial" pitchFamily="34" charset="0"/>
                <a:buChar char="•"/>
                <a:defRPr/>
              </a:pPr>
              <a:endParaRPr lang="en-US" sz="800" b="1" dirty="0">
                <a:solidFill>
                  <a:prstClr val="black"/>
                </a:solidFill>
              </a:endParaRPr>
            </a:p>
          </p:txBody>
        </p:sp>
      </p:grpSp>
      <p:sp>
        <p:nvSpPr>
          <p:cNvPr id="34" name="Rectangle 33"/>
          <p:cNvSpPr/>
          <p:nvPr/>
        </p:nvSpPr>
        <p:spPr>
          <a:xfrm>
            <a:off x="3109038" y="1870653"/>
            <a:ext cx="1023036" cy="219291"/>
          </a:xfrm>
          <a:prstGeom prst="rect">
            <a:avLst/>
          </a:prstGeom>
        </p:spPr>
        <p:txBody>
          <a:bodyPr wrap="none">
            <a:spAutoFit/>
          </a:bodyPr>
          <a:lstStyle/>
          <a:p>
            <a:pPr algn="ctr" defTabSz="914400"/>
            <a:r>
              <a:rPr lang="en-US" sz="825" b="1" dirty="0">
                <a:solidFill>
                  <a:prstClr val="black"/>
                </a:solidFill>
                <a:latin typeface="Arial"/>
                <a:cs typeface="Arial"/>
              </a:rPr>
              <a:t>School Priorities</a:t>
            </a:r>
          </a:p>
        </p:txBody>
      </p:sp>
      <p:sp>
        <p:nvSpPr>
          <p:cNvPr id="36" name="Rectangle 35"/>
          <p:cNvSpPr/>
          <p:nvPr/>
        </p:nvSpPr>
        <p:spPr>
          <a:xfrm>
            <a:off x="5274445" y="5106647"/>
            <a:ext cx="3421247" cy="924318"/>
          </a:xfrm>
          <a:prstGeom prst="rect">
            <a:avLst/>
          </a:prstGeom>
          <a:solidFill>
            <a:schemeClr val="accent6">
              <a:lumMod val="20000"/>
              <a:lumOff val="80000"/>
            </a:schemeClr>
          </a:solidFill>
          <a:ln w="25400" cap="flat" cmpd="sng" algn="ctr">
            <a:solidFill>
              <a:schemeClr val="accent6"/>
            </a:solidFill>
            <a:prstDash val="solid"/>
          </a:ln>
          <a:effectLst/>
        </p:spPr>
        <p:txBody>
          <a:bodyPr vert="horz"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28600" indent="-228600">
              <a:buFontTx/>
              <a:buAutoNum type="alphaUcPeriod"/>
            </a:pPr>
            <a:r>
              <a:rPr lang="en-US" sz="700" dirty="0">
                <a:solidFill>
                  <a:sysClr val="windowText" lastClr="000000"/>
                </a:solidFill>
                <a:latin typeface="Arial" panose="020B0604020202020204" pitchFamily="34" charset="0"/>
                <a:cs typeface="Arial" panose="020B0604020202020204" pitchFamily="34" charset="0"/>
              </a:rPr>
              <a:t>Ensure adequate funding and resources are in place for progress monitoring, remediation, and enrichment tools and resources.</a:t>
            </a:r>
          </a:p>
          <a:p>
            <a:pPr marL="228600" indent="-228600">
              <a:buFontTx/>
              <a:buAutoNum type="alphaUcPeriod"/>
            </a:pPr>
            <a:r>
              <a:rPr lang="en-US" sz="700" dirty="0">
                <a:solidFill>
                  <a:sysClr val="windowText" lastClr="000000"/>
                </a:solidFill>
                <a:latin typeface="Arial" panose="020B0604020202020204" pitchFamily="34" charset="0"/>
                <a:cs typeface="Arial" panose="020B0604020202020204" pitchFamily="34" charset="0"/>
              </a:rPr>
              <a:t>Ensure school day/year schedule and programming allows time for remediation, enrichment, and instructional activities designed to support student growth across performance levels.</a:t>
            </a:r>
          </a:p>
          <a:p>
            <a:pPr marL="228600" indent="-228600">
              <a:buFontTx/>
              <a:buAutoNum type="alphaUcPeriod"/>
            </a:pPr>
            <a:r>
              <a:rPr lang="en-US" sz="700" dirty="0">
                <a:solidFill>
                  <a:sysClr val="windowText" lastClr="000000"/>
                </a:solidFill>
                <a:latin typeface="Arial" panose="020B0604020202020204" pitchFamily="34" charset="0"/>
                <a:cs typeface="Arial" panose="020B0604020202020204" pitchFamily="34" charset="0"/>
              </a:rPr>
              <a:t>Ensure adequate funding is available to support the number of teachers needed, the amount of training required, and the quantity of instructional resources available  to provide an IB PYP experience for all students.</a:t>
            </a:r>
          </a:p>
        </p:txBody>
      </p:sp>
      <p:sp>
        <p:nvSpPr>
          <p:cNvPr id="45" name="Rectangle 44"/>
          <p:cNvSpPr/>
          <p:nvPr/>
        </p:nvSpPr>
        <p:spPr>
          <a:xfrm>
            <a:off x="5276257" y="4044685"/>
            <a:ext cx="3431444" cy="1028280"/>
          </a:xfrm>
          <a:prstGeom prst="rect">
            <a:avLst/>
          </a:prstGeom>
          <a:solidFill>
            <a:srgbClr val="FFEAEC"/>
          </a:solidFill>
          <a:ln w="25400" cap="flat" cmpd="sng" algn="ctr">
            <a:solidFill>
              <a:srgbClr val="E3A3A3"/>
            </a:solidFill>
            <a:prstDash val="solid"/>
          </a:ln>
          <a:effectLst/>
        </p:spPr>
        <p:txBody>
          <a:bodyPr vert="horz"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700" dirty="0">
                <a:solidFill>
                  <a:sysClr val="windowText" lastClr="000000"/>
                </a:solidFill>
                <a:latin typeface="Arial" panose="020B0604020202020204" pitchFamily="34" charset="0"/>
                <a:cs typeface="Arial" panose="020B0604020202020204" pitchFamily="34" charset="0"/>
              </a:rPr>
              <a:t>A. Provide targeted professional learning opportunities focused on the implementation of the Georgia Standards of Excellence and the IB PYP.</a:t>
            </a:r>
          </a:p>
          <a:p>
            <a:r>
              <a:rPr lang="en-US" sz="700" dirty="0">
                <a:solidFill>
                  <a:sysClr val="windowText" lastClr="000000"/>
                </a:solidFill>
                <a:latin typeface="Arial" panose="020B0604020202020204" pitchFamily="34" charset="0"/>
                <a:cs typeface="Arial" panose="020B0604020202020204" pitchFamily="34" charset="0"/>
              </a:rPr>
              <a:t>B. Implement intentional vertical and horizontal alignment collaboration throughout school and cluster.</a:t>
            </a:r>
          </a:p>
          <a:p>
            <a:r>
              <a:rPr lang="en-US" sz="700" dirty="0">
                <a:solidFill>
                  <a:sysClr val="windowText" lastClr="000000"/>
                </a:solidFill>
                <a:latin typeface="Arial" panose="020B0604020202020204" pitchFamily="34" charset="0"/>
                <a:cs typeface="Arial" panose="020B0604020202020204" pitchFamily="34" charset="0"/>
              </a:rPr>
              <a:t>C. Increase the number of Gifted certified teachers in order to implement a Gifted model that aligns with the IB PYP.</a:t>
            </a:r>
          </a:p>
          <a:p>
            <a:r>
              <a:rPr lang="en-US" sz="700" dirty="0">
                <a:solidFill>
                  <a:sysClr val="windowText" lastClr="000000"/>
                </a:solidFill>
                <a:latin typeface="Arial" panose="020B0604020202020204" pitchFamily="34" charset="0"/>
                <a:cs typeface="Arial" panose="020B0604020202020204" pitchFamily="34" charset="0"/>
              </a:rPr>
              <a:t>D.  Continue to onboard qualified DLI staff (bilingual teachers </a:t>
            </a:r>
            <a:r>
              <a:rPr lang="en-US" sz="700">
                <a:solidFill>
                  <a:sysClr val="windowText" lastClr="000000"/>
                </a:solidFill>
                <a:latin typeface="Arial" panose="020B0604020202020204" pitchFamily="34" charset="0"/>
                <a:cs typeface="Arial" panose="020B0604020202020204" pitchFamily="34" charset="0"/>
              </a:rPr>
              <a:t>and paraprofessionals)</a:t>
            </a:r>
            <a:endParaRPr lang="en-US" sz="700" dirty="0">
              <a:solidFill>
                <a:sysClr val="windowText" lastClr="000000"/>
              </a:solidFill>
              <a:latin typeface="Arial" panose="020B0604020202020204" pitchFamily="34" charset="0"/>
              <a:cs typeface="Arial" panose="020B0604020202020204" pitchFamily="34" charset="0"/>
            </a:endParaRPr>
          </a:p>
        </p:txBody>
      </p:sp>
      <p:sp>
        <p:nvSpPr>
          <p:cNvPr id="51" name="Rectangle 50"/>
          <p:cNvSpPr/>
          <p:nvPr/>
        </p:nvSpPr>
        <p:spPr>
          <a:xfrm>
            <a:off x="2304961" y="2105794"/>
            <a:ext cx="2642494" cy="1905210"/>
          </a:xfrm>
          <a:prstGeom prst="rect">
            <a:avLst/>
          </a:prstGeom>
          <a:solidFill>
            <a:srgbClr val="FFE98B"/>
          </a:solidFill>
          <a:ln w="25400" cap="flat" cmpd="sng" algn="ctr">
            <a:solidFill>
              <a:srgbClr val="FFC000"/>
            </a:solidFill>
            <a:prstDash val="solid"/>
          </a:ln>
          <a:effectLst/>
        </p:spPr>
        <p:txBody>
          <a:bodyPr vert="horz"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28600" indent="-228600">
              <a:spcAft>
                <a:spcPts val="1200"/>
              </a:spcAft>
              <a:buFont typeface="+mj-lt"/>
              <a:buAutoNum type="arabicPeriod"/>
            </a:pPr>
            <a:endParaRPr lang="en-US" sz="800" b="1" dirty="0">
              <a:solidFill>
                <a:srgbClr val="000000"/>
              </a:solidFill>
              <a:latin typeface="Arial"/>
              <a:cs typeface="Arial"/>
            </a:endParaRPr>
          </a:p>
          <a:p>
            <a:pPr marL="228600" indent="-228600">
              <a:spcAft>
                <a:spcPts val="1200"/>
              </a:spcAft>
              <a:buFont typeface="+mj-lt"/>
              <a:buAutoNum type="arabicPeriod"/>
            </a:pPr>
            <a:r>
              <a:rPr lang="en-US" sz="800" b="1" dirty="0">
                <a:solidFill>
                  <a:srgbClr val="000000"/>
                </a:solidFill>
                <a:latin typeface="Arial"/>
                <a:cs typeface="Arial"/>
              </a:rPr>
              <a:t>Improve student mastery in Math and Science</a:t>
            </a:r>
          </a:p>
          <a:p>
            <a:pPr marL="228600" indent="-228600">
              <a:spcAft>
                <a:spcPts val="1200"/>
              </a:spcAft>
              <a:buFont typeface="+mj-lt"/>
              <a:buAutoNum type="arabicPeriod"/>
            </a:pPr>
            <a:r>
              <a:rPr lang="en-US" sz="800" b="1" dirty="0">
                <a:solidFill>
                  <a:srgbClr val="000000"/>
                </a:solidFill>
                <a:latin typeface="Arial"/>
                <a:cs typeface="Arial"/>
              </a:rPr>
              <a:t>Maintain student achievement levels in ELA and Social Studies</a:t>
            </a:r>
          </a:p>
          <a:p>
            <a:pPr marL="228600" indent="-228600">
              <a:spcAft>
                <a:spcPts val="1200"/>
              </a:spcAft>
              <a:buFont typeface="+mj-lt"/>
              <a:buAutoNum type="arabicPeriod"/>
            </a:pPr>
            <a:r>
              <a:rPr lang="en-US" sz="800" b="1" dirty="0">
                <a:solidFill>
                  <a:srgbClr val="000000"/>
                </a:solidFill>
                <a:latin typeface="Arial"/>
                <a:cs typeface="Arial"/>
              </a:rPr>
              <a:t>Implement the IB PYP model with fidelity</a:t>
            </a:r>
          </a:p>
          <a:p>
            <a:pPr marL="228600" indent="-228600">
              <a:spcAft>
                <a:spcPts val="1200"/>
              </a:spcAft>
              <a:buFont typeface="+mj-lt"/>
              <a:buAutoNum type="arabicPeriod"/>
            </a:pPr>
            <a:r>
              <a:rPr lang="en-US" sz="800" b="1" dirty="0">
                <a:solidFill>
                  <a:srgbClr val="000000"/>
                </a:solidFill>
                <a:latin typeface="Arial"/>
                <a:cs typeface="Arial"/>
              </a:rPr>
              <a:t>Ensure all subgroups are making academic progress across all content areas.</a:t>
            </a:r>
          </a:p>
          <a:p>
            <a:pPr>
              <a:spcAft>
                <a:spcPts val="225"/>
              </a:spcAft>
            </a:pPr>
            <a:endParaRPr lang="en-US" sz="800" b="1" dirty="0">
              <a:solidFill>
                <a:srgbClr val="000000"/>
              </a:solidFill>
              <a:latin typeface="Arial"/>
              <a:cs typeface="Arial"/>
            </a:endParaRPr>
          </a:p>
          <a:p>
            <a:pPr algn="ctr">
              <a:spcAft>
                <a:spcPts val="225"/>
              </a:spcAft>
            </a:pPr>
            <a:endParaRPr lang="en-US" sz="800" u="sng" dirty="0">
              <a:solidFill>
                <a:srgbClr val="000000"/>
              </a:solidFill>
              <a:latin typeface="Arial"/>
              <a:cs typeface="Arial"/>
            </a:endParaRPr>
          </a:p>
        </p:txBody>
      </p:sp>
      <p:sp>
        <p:nvSpPr>
          <p:cNvPr id="60" name="Rectangle 59"/>
          <p:cNvSpPr/>
          <p:nvPr/>
        </p:nvSpPr>
        <p:spPr>
          <a:xfrm>
            <a:off x="6451444" y="1852313"/>
            <a:ext cx="1077539" cy="357790"/>
          </a:xfrm>
          <a:prstGeom prst="rect">
            <a:avLst/>
          </a:prstGeom>
        </p:spPr>
        <p:txBody>
          <a:bodyPr wrap="none">
            <a:spAutoFit/>
          </a:bodyPr>
          <a:lstStyle/>
          <a:p>
            <a:pPr defTabSz="914400"/>
            <a:r>
              <a:rPr lang="en-US" sz="825" b="1" dirty="0">
                <a:solidFill>
                  <a:prstClr val="black"/>
                </a:solidFill>
                <a:latin typeface="Arial"/>
                <a:cs typeface="Arial"/>
              </a:rPr>
              <a:t>School Strategies</a:t>
            </a:r>
          </a:p>
          <a:p>
            <a:pPr defTabSz="914400"/>
            <a:endParaRPr lang="en-US" sz="900" b="1" dirty="0">
              <a:solidFill>
                <a:prstClr val="black"/>
              </a:solidFill>
            </a:endParaRPr>
          </a:p>
        </p:txBody>
      </p:sp>
      <p:sp>
        <p:nvSpPr>
          <p:cNvPr id="61" name="Rectangle 60"/>
          <p:cNvSpPr/>
          <p:nvPr/>
        </p:nvSpPr>
        <p:spPr>
          <a:xfrm>
            <a:off x="5284736" y="6013064"/>
            <a:ext cx="3410957" cy="839987"/>
          </a:xfrm>
          <a:prstGeom prst="rect">
            <a:avLst/>
          </a:prstGeom>
          <a:solidFill>
            <a:schemeClr val="bg1">
              <a:lumMod val="95000"/>
            </a:schemeClr>
          </a:solidFill>
          <a:ln w="25400" cap="flat" cmpd="sng" algn="ctr">
            <a:solidFill>
              <a:schemeClr val="bg1">
                <a:lumMod val="50000"/>
              </a:schemeClr>
            </a:solidFill>
            <a:prstDash val="solid"/>
          </a:ln>
          <a:effectLst/>
        </p:spPr>
        <p:txBody>
          <a:bodyPr vert="horz"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28600" indent="-228600">
              <a:buFontTx/>
              <a:buAutoNum type="alphaUcPeriod"/>
            </a:pPr>
            <a:r>
              <a:rPr lang="en-US" sz="700" dirty="0">
                <a:solidFill>
                  <a:sysClr val="windowText" lastClr="000000"/>
                </a:solidFill>
                <a:latin typeface="Arial" panose="020B0604020202020204" pitchFamily="34" charset="0"/>
                <a:cs typeface="Arial" panose="020B0604020202020204" pitchFamily="34" charset="0"/>
              </a:rPr>
              <a:t>Design and implement a student recognition plan and implement with fidelity for K-5.  Ensure adequate funding to support this plan.</a:t>
            </a:r>
          </a:p>
          <a:p>
            <a:pPr marL="228600" indent="-228600">
              <a:buFontTx/>
              <a:buAutoNum type="alphaUcPeriod"/>
            </a:pPr>
            <a:r>
              <a:rPr lang="en-US" sz="700" dirty="0">
                <a:solidFill>
                  <a:sysClr val="windowText" lastClr="000000"/>
                </a:solidFill>
                <a:latin typeface="Arial" panose="020B0604020202020204" pitchFamily="34" charset="0"/>
                <a:cs typeface="Arial" panose="020B0604020202020204" pitchFamily="34" charset="0"/>
              </a:rPr>
              <a:t>Design a parent education plan to keep parents informed and engaged in the IB PYP and instructional framework.</a:t>
            </a:r>
          </a:p>
          <a:p>
            <a:pPr marL="228600" indent="-228600">
              <a:buFontTx/>
              <a:buAutoNum type="alphaUcPeriod"/>
            </a:pPr>
            <a:r>
              <a:rPr lang="en-US" sz="700">
                <a:solidFill>
                  <a:sysClr val="windowText" lastClr="000000"/>
                </a:solidFill>
                <a:latin typeface="Arial" panose="020B0604020202020204" pitchFamily="34" charset="0"/>
                <a:cs typeface="Arial" panose="020B0604020202020204" pitchFamily="34" charset="0"/>
              </a:rPr>
              <a:t>Implement an </a:t>
            </a:r>
            <a:r>
              <a:rPr lang="en-US" sz="700" dirty="0">
                <a:solidFill>
                  <a:sysClr val="windowText" lastClr="000000"/>
                </a:solidFill>
                <a:latin typeface="Arial" panose="020B0604020202020204" pitchFamily="34" charset="0"/>
                <a:cs typeface="Arial" panose="020B0604020202020204" pitchFamily="34" charset="0"/>
              </a:rPr>
              <a:t>internal and external communication plan.</a:t>
            </a:r>
          </a:p>
        </p:txBody>
      </p:sp>
      <p:sp>
        <p:nvSpPr>
          <p:cNvPr id="9" name="Rectangle 8"/>
          <p:cNvSpPr/>
          <p:nvPr/>
        </p:nvSpPr>
        <p:spPr>
          <a:xfrm>
            <a:off x="5288267" y="2093885"/>
            <a:ext cx="3407424" cy="1917119"/>
          </a:xfrm>
          <a:prstGeom prst="rect">
            <a:avLst/>
          </a:prstGeom>
          <a:solidFill>
            <a:srgbClr val="FFF5C9"/>
          </a:solidFill>
          <a:ln w="25400">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defTabSz="914400"/>
            <a:r>
              <a:rPr lang="en-US" sz="700" dirty="0">
                <a:solidFill>
                  <a:sysClr val="windowText" lastClr="000000"/>
                </a:solidFill>
                <a:latin typeface="Arial" panose="020B0604020202020204" pitchFamily="34" charset="0"/>
                <a:cs typeface="Arial" panose="020B0604020202020204" pitchFamily="34" charset="0"/>
              </a:rPr>
              <a:t>A. Utilize the Eureka Math curriculum resource with fidelity in K-5.</a:t>
            </a:r>
          </a:p>
          <a:p>
            <a:pPr defTabSz="914400"/>
            <a:r>
              <a:rPr lang="en-US" sz="700" dirty="0">
                <a:solidFill>
                  <a:sysClr val="windowText" lastClr="000000"/>
                </a:solidFill>
                <a:latin typeface="Arial" panose="020B0604020202020204" pitchFamily="34" charset="0"/>
                <a:cs typeface="Arial" panose="020B0604020202020204" pitchFamily="34" charset="0"/>
              </a:rPr>
              <a:t>B.  Develop and implement an ongoing professional development plan for continuous support in best practices in content area instruction.</a:t>
            </a:r>
          </a:p>
          <a:p>
            <a:pPr defTabSz="914400"/>
            <a:r>
              <a:rPr lang="en-US" sz="700" dirty="0">
                <a:solidFill>
                  <a:sysClr val="windowText" lastClr="000000"/>
                </a:solidFill>
                <a:latin typeface="Arial" panose="020B0604020202020204" pitchFamily="34" charset="0"/>
                <a:cs typeface="Arial" panose="020B0604020202020204" pitchFamily="34" charset="0"/>
              </a:rPr>
              <a:t>C.  Define, refine, and implement an instructional framework that is implemented with fidelity in K-5.</a:t>
            </a:r>
          </a:p>
          <a:p>
            <a:pPr defTabSz="914400"/>
            <a:r>
              <a:rPr lang="en-US" sz="700" dirty="0">
                <a:solidFill>
                  <a:sysClr val="windowText" lastClr="000000"/>
                </a:solidFill>
                <a:latin typeface="Arial" panose="020B0604020202020204" pitchFamily="34" charset="0"/>
                <a:cs typeface="Arial" panose="020B0604020202020204" pitchFamily="34" charset="0"/>
              </a:rPr>
              <a:t>E. Utilize standards-based common assessments and progress monitor student data by implementing a data analysis and response protocol to provide remediation and enrichment where needed. </a:t>
            </a:r>
          </a:p>
          <a:p>
            <a:pPr defTabSz="914400"/>
            <a:r>
              <a:rPr lang="en-US" sz="700" dirty="0">
                <a:solidFill>
                  <a:sysClr val="windowText" lastClr="000000"/>
                </a:solidFill>
                <a:latin typeface="Arial" panose="020B0604020202020204" pitchFamily="34" charset="0"/>
                <a:cs typeface="Arial" panose="020B0604020202020204" pitchFamily="34" charset="0"/>
              </a:rPr>
              <a:t>F. Implement the 5-year action plan submitted to the IBO in response to the 2015 evaluation. </a:t>
            </a:r>
          </a:p>
          <a:p>
            <a:pPr marL="228600" indent="-228600" defTabSz="914400">
              <a:buFontTx/>
              <a:buAutoNum type="alphaUcPeriod" startAt="5"/>
            </a:pPr>
            <a:endParaRPr lang="en-US" sz="700" dirty="0">
              <a:solidFill>
                <a:sysClr val="windowText" lastClr="000000"/>
              </a:solidFill>
              <a:latin typeface="Arial" panose="020B0604020202020204" pitchFamily="34" charset="0"/>
              <a:cs typeface="Arial" panose="020B0604020202020204" pitchFamily="34" charset="0"/>
            </a:endParaRPr>
          </a:p>
        </p:txBody>
      </p:sp>
      <p:sp>
        <p:nvSpPr>
          <p:cNvPr id="65" name="TextBox 64"/>
          <p:cNvSpPr txBox="1"/>
          <p:nvPr/>
        </p:nvSpPr>
        <p:spPr>
          <a:xfrm>
            <a:off x="6201871" y="3588901"/>
            <a:ext cx="1529586" cy="219291"/>
          </a:xfrm>
          <a:prstGeom prst="rect">
            <a:avLst/>
          </a:prstGeom>
          <a:noFill/>
        </p:spPr>
        <p:txBody>
          <a:bodyPr wrap="none" rtlCol="0">
            <a:spAutoFit/>
          </a:bodyPr>
          <a:lstStyle/>
          <a:p>
            <a:pPr algn="ctr" defTabSz="914400"/>
            <a:r>
              <a:rPr lang="en-US" sz="825" i="1" u="sng" dirty="0">
                <a:solidFill>
                  <a:prstClr val="black"/>
                </a:solidFill>
                <a:latin typeface="Arial"/>
                <a:cs typeface="Arial"/>
              </a:rPr>
              <a:t>Uses of Flexibility/Innovation</a:t>
            </a:r>
          </a:p>
        </p:txBody>
      </p:sp>
      <p:sp>
        <p:nvSpPr>
          <p:cNvPr id="13" name="Rounded Rectangle 12"/>
          <p:cNvSpPr/>
          <p:nvPr/>
        </p:nvSpPr>
        <p:spPr>
          <a:xfrm>
            <a:off x="1714991" y="509775"/>
            <a:ext cx="2472223" cy="997354"/>
          </a:xfrm>
          <a:prstGeom prst="roundRect">
            <a:avLst/>
          </a:prstGeom>
          <a:solidFill>
            <a:schemeClr val="accent5">
              <a:lumMod val="20000"/>
              <a:lumOff val="80000"/>
              <a:alpha val="40000"/>
            </a:schemeClr>
          </a:solidFill>
          <a:ln>
            <a:solidFill>
              <a:srgbClr val="00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a:lnSpc>
                <a:spcPct val="110000"/>
              </a:lnSpc>
              <a:defRPr/>
            </a:pPr>
            <a:r>
              <a:rPr lang="en-US" sz="800" dirty="0">
                <a:solidFill>
                  <a:prstClr val="black"/>
                </a:solidFill>
                <a:latin typeface="Arial"/>
                <a:cs typeface="Arial"/>
              </a:rPr>
              <a:t> With a caring culture of trust and collaboration, every student will graduate ready for college and career.</a:t>
            </a:r>
          </a:p>
          <a:p>
            <a:pPr algn="ctr" defTabSz="914400">
              <a:lnSpc>
                <a:spcPct val="110000"/>
              </a:lnSpc>
              <a:defRPr/>
            </a:pPr>
            <a:endParaRPr lang="en-US" sz="800" dirty="0">
              <a:solidFill>
                <a:prstClr val="black"/>
              </a:solidFill>
              <a:latin typeface="Arial"/>
              <a:cs typeface="Arial"/>
            </a:endParaRPr>
          </a:p>
          <a:p>
            <a:pPr algn="ctr" defTabSz="914400">
              <a:lnSpc>
                <a:spcPct val="110000"/>
              </a:lnSpc>
              <a:defRPr/>
            </a:pPr>
            <a:r>
              <a:rPr lang="en-US" sz="800" dirty="0">
                <a:solidFill>
                  <a:prstClr val="black"/>
                </a:solidFill>
                <a:latin typeface="Arial"/>
                <a:cs typeface="Arial"/>
              </a:rPr>
              <a:t>A high-performing school district where students love to learn, educators inspire, families engage and the community trusts the system</a:t>
            </a:r>
          </a:p>
        </p:txBody>
      </p:sp>
      <p:pic>
        <p:nvPicPr>
          <p:cNvPr id="33" name="Picture 32"/>
          <p:cNvPicPr>
            <a:picLocks noChangeAspect="1"/>
          </p:cNvPicPr>
          <p:nvPr/>
        </p:nvPicPr>
        <p:blipFill rotWithShape="1">
          <a:blip r:embed="rId2" cstate="email">
            <a:extLst>
              <a:ext uri="{28A0092B-C50C-407E-A947-70E740481C1C}">
                <a14:useLocalDpi xmlns:a14="http://schemas.microsoft.com/office/drawing/2010/main"/>
              </a:ext>
            </a:extLst>
          </a:blip>
          <a:srcRect b="-1"/>
          <a:stretch/>
        </p:blipFill>
        <p:spPr>
          <a:xfrm>
            <a:off x="1723922" y="5250109"/>
            <a:ext cx="367706" cy="327084"/>
          </a:xfrm>
          <a:prstGeom prst="rect">
            <a:avLst/>
          </a:prstGeom>
        </p:spPr>
      </p:pic>
      <p:pic>
        <p:nvPicPr>
          <p:cNvPr id="35" name="Picture 34"/>
          <p:cNvPicPr>
            <a:picLocks noChangeAspect="1"/>
          </p:cNvPicPr>
          <p:nvPr/>
        </p:nvPicPr>
        <p:blipFill>
          <a:blip r:embed="rId3" cstate="email">
            <a:extLst>
              <a:ext uri="{BEBA8EAE-BF5A-486C-A8C5-ECC9F3942E4B}">
                <a14:imgProps xmlns:a14="http://schemas.microsoft.com/office/drawing/2010/main">
                  <a14:imgLayer r:embed="rId4">
                    <a14:imgEffect>
                      <a14:backgroundRemoval t="10000" b="90000" l="10000" r="90000">
                        <a14:backgroundMark x1="23242" y1="35352" x2="23242" y2="35352"/>
                        <a14:backgroundMark x1="81641" y1="38672" x2="81641" y2="38672"/>
                        <a14:backgroundMark x1="69336" y1="88477" x2="69336" y2="88477"/>
                      </a14:backgroundRemoval>
                    </a14:imgEffect>
                  </a14:imgLayer>
                </a14:imgProps>
              </a:ext>
              <a:ext uri="{28A0092B-C50C-407E-A947-70E740481C1C}">
                <a14:useLocalDpi xmlns:a14="http://schemas.microsoft.com/office/drawing/2010/main"/>
              </a:ext>
            </a:extLst>
          </a:blip>
          <a:stretch>
            <a:fillRect/>
          </a:stretch>
        </p:blipFill>
        <p:spPr>
          <a:xfrm>
            <a:off x="1694513" y="4119306"/>
            <a:ext cx="468279" cy="468279"/>
          </a:xfrm>
          <a:prstGeom prst="rect">
            <a:avLst/>
          </a:prstGeom>
        </p:spPr>
      </p:pic>
      <p:pic>
        <p:nvPicPr>
          <p:cNvPr id="41" name="Picture 4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787075" y="6063203"/>
            <a:ext cx="248330" cy="265496"/>
          </a:xfrm>
          <a:prstGeom prst="rect">
            <a:avLst/>
          </a:prstGeom>
        </p:spPr>
      </p:pic>
      <p:pic>
        <p:nvPicPr>
          <p:cNvPr id="46" name="Picture 14" descr="http://www.iconsplace.com/icons/preview/orange/graduation-cap-256.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726227" y="2652320"/>
            <a:ext cx="442513" cy="442513"/>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p:cNvSpPr/>
          <p:nvPr/>
        </p:nvSpPr>
        <p:spPr>
          <a:xfrm>
            <a:off x="1573641" y="3024554"/>
            <a:ext cx="715259" cy="346249"/>
          </a:xfrm>
          <a:prstGeom prst="rect">
            <a:avLst/>
          </a:prstGeom>
        </p:spPr>
        <p:txBody>
          <a:bodyPr wrap="none">
            <a:spAutoFit/>
          </a:bodyPr>
          <a:lstStyle/>
          <a:p>
            <a:pPr algn="ctr" defTabSz="914400"/>
            <a:r>
              <a:rPr lang="en-US" sz="825" b="1" dirty="0">
                <a:solidFill>
                  <a:prstClr val="black"/>
                </a:solidFill>
                <a:latin typeface="Arial"/>
                <a:cs typeface="Arial"/>
              </a:rPr>
              <a:t>Academic </a:t>
            </a:r>
          </a:p>
          <a:p>
            <a:pPr algn="ctr" defTabSz="914400"/>
            <a:r>
              <a:rPr lang="en-US" sz="825" b="1" dirty="0">
                <a:solidFill>
                  <a:prstClr val="black"/>
                </a:solidFill>
                <a:latin typeface="Arial"/>
                <a:cs typeface="Arial"/>
              </a:rPr>
              <a:t>Program</a:t>
            </a:r>
          </a:p>
        </p:txBody>
      </p:sp>
      <p:sp>
        <p:nvSpPr>
          <p:cNvPr id="48" name="Rectangle 47"/>
          <p:cNvSpPr/>
          <p:nvPr/>
        </p:nvSpPr>
        <p:spPr>
          <a:xfrm>
            <a:off x="1498144" y="4491245"/>
            <a:ext cx="832279" cy="346249"/>
          </a:xfrm>
          <a:prstGeom prst="rect">
            <a:avLst/>
          </a:prstGeom>
        </p:spPr>
        <p:txBody>
          <a:bodyPr wrap="none">
            <a:spAutoFit/>
          </a:bodyPr>
          <a:lstStyle/>
          <a:p>
            <a:pPr algn="ctr" defTabSz="914400"/>
            <a:r>
              <a:rPr lang="en-US" sz="825" b="1" dirty="0">
                <a:solidFill>
                  <a:prstClr val="black"/>
                </a:solidFill>
                <a:latin typeface="Arial"/>
                <a:cs typeface="Arial"/>
              </a:rPr>
              <a:t>Talent </a:t>
            </a:r>
          </a:p>
          <a:p>
            <a:pPr algn="ctr" defTabSz="914400"/>
            <a:r>
              <a:rPr lang="en-US" sz="825" b="1" dirty="0">
                <a:solidFill>
                  <a:prstClr val="black"/>
                </a:solidFill>
                <a:latin typeface="Arial"/>
                <a:cs typeface="Arial"/>
              </a:rPr>
              <a:t>Management</a:t>
            </a:r>
          </a:p>
        </p:txBody>
      </p:sp>
      <p:sp>
        <p:nvSpPr>
          <p:cNvPr id="52" name="Rectangle 51"/>
          <p:cNvSpPr/>
          <p:nvPr/>
        </p:nvSpPr>
        <p:spPr>
          <a:xfrm>
            <a:off x="1533699" y="5540736"/>
            <a:ext cx="728084" cy="346249"/>
          </a:xfrm>
          <a:prstGeom prst="rect">
            <a:avLst/>
          </a:prstGeom>
        </p:spPr>
        <p:txBody>
          <a:bodyPr wrap="none">
            <a:spAutoFit/>
          </a:bodyPr>
          <a:lstStyle/>
          <a:p>
            <a:pPr algn="ctr" defTabSz="914400"/>
            <a:r>
              <a:rPr lang="en-US" sz="825" b="1" dirty="0">
                <a:solidFill>
                  <a:prstClr val="black"/>
                </a:solidFill>
                <a:latin typeface="Arial"/>
                <a:cs typeface="Arial"/>
              </a:rPr>
              <a:t>Systems &amp;</a:t>
            </a:r>
          </a:p>
          <a:p>
            <a:pPr algn="ctr" defTabSz="914400"/>
            <a:r>
              <a:rPr lang="en-US" sz="825" b="1" dirty="0">
                <a:solidFill>
                  <a:prstClr val="black"/>
                </a:solidFill>
                <a:latin typeface="Arial"/>
                <a:cs typeface="Arial"/>
              </a:rPr>
              <a:t>Resources</a:t>
            </a:r>
          </a:p>
        </p:txBody>
      </p:sp>
      <p:sp>
        <p:nvSpPr>
          <p:cNvPr id="55" name="Rectangle 54"/>
          <p:cNvSpPr/>
          <p:nvPr/>
        </p:nvSpPr>
        <p:spPr>
          <a:xfrm>
            <a:off x="1613779" y="6328700"/>
            <a:ext cx="554960" cy="219291"/>
          </a:xfrm>
          <a:prstGeom prst="rect">
            <a:avLst/>
          </a:prstGeom>
        </p:spPr>
        <p:txBody>
          <a:bodyPr wrap="none">
            <a:spAutoFit/>
          </a:bodyPr>
          <a:lstStyle/>
          <a:p>
            <a:pPr algn="ctr" defTabSz="914400"/>
            <a:r>
              <a:rPr lang="en-US" sz="825" b="1" dirty="0">
                <a:solidFill>
                  <a:prstClr val="black"/>
                </a:solidFill>
                <a:latin typeface="Arial"/>
                <a:cs typeface="Arial"/>
              </a:rPr>
              <a:t>Culture</a:t>
            </a:r>
          </a:p>
        </p:txBody>
      </p:sp>
      <p:sp>
        <p:nvSpPr>
          <p:cNvPr id="58" name="TextBox 57"/>
          <p:cNvSpPr txBox="1"/>
          <p:nvPr/>
        </p:nvSpPr>
        <p:spPr>
          <a:xfrm>
            <a:off x="2286187" y="314760"/>
            <a:ext cx="1422184" cy="219291"/>
          </a:xfrm>
          <a:prstGeom prst="rect">
            <a:avLst/>
          </a:prstGeom>
          <a:noFill/>
        </p:spPr>
        <p:txBody>
          <a:bodyPr wrap="none" rtlCol="0">
            <a:spAutoFit/>
          </a:bodyPr>
          <a:lstStyle/>
          <a:p>
            <a:pPr algn="ctr" defTabSz="914400"/>
            <a:r>
              <a:rPr lang="en-US" sz="825" b="1" dirty="0">
                <a:solidFill>
                  <a:prstClr val="black"/>
                </a:solidFill>
                <a:latin typeface="Arial"/>
                <a:cs typeface="Arial"/>
              </a:rPr>
              <a:t>District Mission &amp; Vision</a:t>
            </a:r>
          </a:p>
        </p:txBody>
      </p:sp>
      <p:sp>
        <p:nvSpPr>
          <p:cNvPr id="62" name="Rounded Rectangle 61"/>
          <p:cNvSpPr/>
          <p:nvPr/>
        </p:nvSpPr>
        <p:spPr>
          <a:xfrm>
            <a:off x="4492844" y="510720"/>
            <a:ext cx="2863060" cy="1068673"/>
          </a:xfrm>
          <a:prstGeom prst="roundRect">
            <a:avLst/>
          </a:prstGeom>
          <a:solidFill>
            <a:schemeClr val="accent5">
              <a:lumMod val="20000"/>
              <a:lumOff val="80000"/>
              <a:alpha val="40000"/>
            </a:schemeClr>
          </a:solidFill>
          <a:ln>
            <a:solidFill>
              <a:srgbClr val="00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a:lnSpc>
                <a:spcPct val="110000"/>
              </a:lnSpc>
              <a:defRPr/>
            </a:pPr>
            <a:r>
              <a:rPr lang="en-US" sz="800" dirty="0">
                <a:solidFill>
                  <a:prstClr val="black"/>
                </a:solidFill>
                <a:latin typeface="Arial"/>
                <a:cs typeface="Arial"/>
              </a:rPr>
              <a:t> To implement IB with depth and fidelity for all students in order to develop inquiring, knowledgeable and caring young people who will graduate ready for college and career. </a:t>
            </a:r>
          </a:p>
          <a:p>
            <a:pPr algn="ctr" defTabSz="914400">
              <a:lnSpc>
                <a:spcPct val="110000"/>
              </a:lnSpc>
              <a:defRPr/>
            </a:pPr>
            <a:r>
              <a:rPr lang="en-US" sz="800" dirty="0">
                <a:solidFill>
                  <a:prstClr val="black"/>
                </a:solidFill>
                <a:latin typeface="Arial"/>
                <a:cs typeface="Arial"/>
              </a:rPr>
              <a:t>A high performing cluster where students, educators and families work together to create a better and more peaceful world through intercultural understanding and respect.</a:t>
            </a:r>
          </a:p>
        </p:txBody>
      </p:sp>
      <p:sp>
        <p:nvSpPr>
          <p:cNvPr id="64" name="TextBox 63"/>
          <p:cNvSpPr txBox="1"/>
          <p:nvPr/>
        </p:nvSpPr>
        <p:spPr>
          <a:xfrm>
            <a:off x="5327865" y="308685"/>
            <a:ext cx="1422184" cy="219291"/>
          </a:xfrm>
          <a:prstGeom prst="rect">
            <a:avLst/>
          </a:prstGeom>
          <a:noFill/>
        </p:spPr>
        <p:txBody>
          <a:bodyPr wrap="none" rtlCol="0">
            <a:spAutoFit/>
          </a:bodyPr>
          <a:lstStyle/>
          <a:p>
            <a:pPr algn="ctr" defTabSz="914400"/>
            <a:r>
              <a:rPr lang="en-US" sz="825" b="1" dirty="0">
                <a:solidFill>
                  <a:prstClr val="black"/>
                </a:solidFill>
                <a:latin typeface="Arial"/>
                <a:cs typeface="Arial"/>
              </a:rPr>
              <a:t>Cluster Mission &amp; Vision</a:t>
            </a:r>
          </a:p>
        </p:txBody>
      </p:sp>
      <p:sp>
        <p:nvSpPr>
          <p:cNvPr id="71" name="Rounded Rectangle 70"/>
          <p:cNvSpPr/>
          <p:nvPr/>
        </p:nvSpPr>
        <p:spPr>
          <a:xfrm>
            <a:off x="7746741" y="512022"/>
            <a:ext cx="2625038" cy="992705"/>
          </a:xfrm>
          <a:prstGeom prst="roundRect">
            <a:avLst/>
          </a:prstGeom>
          <a:solidFill>
            <a:schemeClr val="accent5">
              <a:lumMod val="20000"/>
              <a:lumOff val="80000"/>
              <a:alpha val="40000"/>
            </a:schemeClr>
          </a:solidFill>
          <a:ln>
            <a:solidFill>
              <a:srgbClr val="00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a:lnSpc>
                <a:spcPct val="110000"/>
              </a:lnSpc>
              <a:defRPr/>
            </a:pPr>
            <a:r>
              <a:rPr lang="en-US" sz="800" dirty="0">
                <a:solidFill>
                  <a:prstClr val="black"/>
                </a:solidFill>
                <a:latin typeface="Arial"/>
                <a:cs typeface="Arial"/>
              </a:rPr>
              <a:t> To nurture, inspire, and support students in becoming lifelong, responsible, compassionate inquirers who develop a global perspective.</a:t>
            </a:r>
          </a:p>
          <a:p>
            <a:pPr algn="ctr" defTabSz="914400">
              <a:lnSpc>
                <a:spcPct val="110000"/>
              </a:lnSpc>
              <a:defRPr/>
            </a:pPr>
            <a:endParaRPr lang="en-US" sz="800" dirty="0">
              <a:solidFill>
                <a:prstClr val="black"/>
              </a:solidFill>
              <a:latin typeface="Arial"/>
              <a:cs typeface="Arial"/>
            </a:endParaRPr>
          </a:p>
          <a:p>
            <a:pPr algn="ctr" defTabSz="914400">
              <a:lnSpc>
                <a:spcPct val="110000"/>
              </a:lnSpc>
              <a:defRPr/>
            </a:pPr>
            <a:r>
              <a:rPr lang="en-US" sz="800" dirty="0">
                <a:solidFill>
                  <a:prstClr val="black"/>
                </a:solidFill>
                <a:latin typeface="Arial"/>
                <a:cs typeface="Arial"/>
              </a:rPr>
              <a:t>To create a rigorous learning environment that prepares our students to be leaders in the global community.</a:t>
            </a:r>
          </a:p>
        </p:txBody>
      </p:sp>
      <p:sp>
        <p:nvSpPr>
          <p:cNvPr id="72" name="TextBox 71"/>
          <p:cNvSpPr txBox="1"/>
          <p:nvPr/>
        </p:nvSpPr>
        <p:spPr>
          <a:xfrm>
            <a:off x="8325150" y="317007"/>
            <a:ext cx="1407758" cy="219291"/>
          </a:xfrm>
          <a:prstGeom prst="rect">
            <a:avLst/>
          </a:prstGeom>
          <a:noFill/>
        </p:spPr>
        <p:txBody>
          <a:bodyPr wrap="none" rtlCol="0">
            <a:spAutoFit/>
          </a:bodyPr>
          <a:lstStyle/>
          <a:p>
            <a:pPr algn="ctr" defTabSz="914400"/>
            <a:r>
              <a:rPr lang="en-US" sz="825" b="1" dirty="0">
                <a:solidFill>
                  <a:prstClr val="black"/>
                </a:solidFill>
                <a:latin typeface="Arial"/>
                <a:cs typeface="Arial"/>
              </a:rPr>
              <a:t>School Mission &amp; Vision</a:t>
            </a:r>
          </a:p>
        </p:txBody>
      </p:sp>
      <p:sp>
        <p:nvSpPr>
          <p:cNvPr id="74" name="TextBox 73"/>
          <p:cNvSpPr txBox="1"/>
          <p:nvPr/>
        </p:nvSpPr>
        <p:spPr>
          <a:xfrm>
            <a:off x="9240870" y="1595439"/>
            <a:ext cx="1087157" cy="346249"/>
          </a:xfrm>
          <a:prstGeom prst="rect">
            <a:avLst/>
          </a:prstGeom>
          <a:noFill/>
        </p:spPr>
        <p:txBody>
          <a:bodyPr wrap="none" rtlCol="0">
            <a:spAutoFit/>
          </a:bodyPr>
          <a:lstStyle/>
          <a:p>
            <a:pPr algn="ctr" defTabSz="914400"/>
            <a:r>
              <a:rPr lang="en-US" sz="825" b="1" dirty="0">
                <a:solidFill>
                  <a:prstClr val="black"/>
                </a:solidFill>
                <a:latin typeface="Arial"/>
                <a:cs typeface="Arial"/>
              </a:rPr>
              <a:t>Key Performance </a:t>
            </a:r>
          </a:p>
          <a:p>
            <a:pPr algn="ctr" defTabSz="914400"/>
            <a:r>
              <a:rPr lang="en-US" sz="825" b="1" dirty="0">
                <a:solidFill>
                  <a:prstClr val="black"/>
                </a:solidFill>
                <a:latin typeface="Arial"/>
                <a:cs typeface="Arial"/>
              </a:rPr>
              <a:t>Measures</a:t>
            </a:r>
          </a:p>
        </p:txBody>
      </p:sp>
      <p:sp>
        <p:nvSpPr>
          <p:cNvPr id="75" name="Rectangle 74"/>
          <p:cNvSpPr/>
          <p:nvPr/>
        </p:nvSpPr>
        <p:spPr>
          <a:xfrm>
            <a:off x="8986162" y="1941687"/>
            <a:ext cx="1596578" cy="4911364"/>
          </a:xfrm>
          <a:prstGeom prst="rect">
            <a:avLst/>
          </a:prstGeom>
          <a:solidFill>
            <a:schemeClr val="bg1"/>
          </a:solidFill>
          <a:ln w="25400">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171450" indent="-171450" defTabSz="914400">
              <a:buFont typeface="Arial" panose="020B0604020202020204" pitchFamily="34" charset="0"/>
              <a:buChar char="•"/>
            </a:pPr>
            <a:endParaRPr lang="en-US" sz="800" b="1" dirty="0">
              <a:solidFill>
                <a:sysClr val="windowText" lastClr="000000"/>
              </a:solidFill>
              <a:latin typeface="Arial" panose="020B0604020202020204" pitchFamily="34" charset="0"/>
              <a:cs typeface="Arial" panose="020B0604020202020204" pitchFamily="34" charset="0"/>
            </a:endParaRPr>
          </a:p>
          <a:p>
            <a:pPr marL="171450" indent="-171450" defTabSz="914400">
              <a:buFont typeface="Arial" panose="020B0604020202020204" pitchFamily="34" charset="0"/>
              <a:buChar char="•"/>
            </a:pPr>
            <a:r>
              <a:rPr lang="en-US" sz="800" b="1" dirty="0">
                <a:solidFill>
                  <a:sysClr val="windowText" lastClr="000000"/>
                </a:solidFill>
                <a:latin typeface="Arial" panose="020B0604020202020204" pitchFamily="34" charset="0"/>
                <a:cs typeface="Arial" panose="020B0604020202020204" pitchFamily="34" charset="0"/>
              </a:rPr>
              <a:t>Increase Math Performance in Proficient and Distinguished categories from 72% GA Milestones. (include a STAR Math measure for K-2 after baseline year)</a:t>
            </a:r>
          </a:p>
          <a:p>
            <a:pPr marL="171450" indent="-171450" defTabSz="914400">
              <a:buFont typeface="Arial" panose="020B0604020202020204" pitchFamily="34" charset="0"/>
              <a:buChar char="•"/>
            </a:pPr>
            <a:r>
              <a:rPr lang="en-US" sz="800" dirty="0">
                <a:solidFill>
                  <a:sysClr val="windowText" lastClr="000000"/>
                </a:solidFill>
                <a:latin typeface="Arial" panose="020B0604020202020204" pitchFamily="34" charset="0"/>
                <a:cs typeface="Arial" panose="020B0604020202020204" pitchFamily="34" charset="0"/>
              </a:rPr>
              <a:t>Increase Science Performance in Proficient and Distinguished categories from 72% to GA Milestones.</a:t>
            </a:r>
          </a:p>
          <a:p>
            <a:pPr marL="171450" indent="-171450" defTabSz="914400">
              <a:buFont typeface="Arial" panose="020B0604020202020204" pitchFamily="34" charset="0"/>
              <a:buChar char="•"/>
            </a:pPr>
            <a:r>
              <a:rPr lang="en-US" sz="800" b="1" dirty="0">
                <a:solidFill>
                  <a:sysClr val="windowText" lastClr="000000"/>
                </a:solidFill>
                <a:latin typeface="Arial" panose="020B0604020202020204" pitchFamily="34" charset="0"/>
                <a:cs typeface="Arial" panose="020B0604020202020204" pitchFamily="34" charset="0"/>
              </a:rPr>
              <a:t>Maintain an 81% or higher rate of students performing in the Proficient/Distinguished categories on GA Milestones in ELA (include a STAR Reading measure for K-2 after baseline year)</a:t>
            </a:r>
          </a:p>
          <a:p>
            <a:pPr marL="171450" indent="-171450" defTabSz="914400">
              <a:buFont typeface="Arial" panose="020B0604020202020204" pitchFamily="34" charset="0"/>
              <a:buChar char="•"/>
            </a:pPr>
            <a:r>
              <a:rPr lang="en-US" sz="800" dirty="0">
                <a:solidFill>
                  <a:sysClr val="windowText" lastClr="000000"/>
                </a:solidFill>
                <a:latin typeface="Arial" panose="020B0604020202020204" pitchFamily="34" charset="0"/>
                <a:cs typeface="Arial" panose="020B0604020202020204" pitchFamily="34" charset="0"/>
              </a:rPr>
              <a:t>Maintain a 74% or higher rate of students performing in the Proficient/Distinguished categories on GA Milestones in SS</a:t>
            </a:r>
          </a:p>
          <a:p>
            <a:pPr marL="171450" indent="-171450" defTabSz="914400">
              <a:buFont typeface="Arial" panose="020B0604020202020204" pitchFamily="34" charset="0"/>
              <a:buChar char="•"/>
            </a:pPr>
            <a:r>
              <a:rPr lang="en-US" sz="800" b="1" dirty="0">
                <a:solidFill>
                  <a:sysClr val="windowText" lastClr="000000"/>
                </a:solidFill>
                <a:latin typeface="Arial" panose="020B0604020202020204" pitchFamily="34" charset="0"/>
                <a:cs typeface="Arial" panose="020B0604020202020204" pitchFamily="34" charset="0"/>
              </a:rPr>
              <a:t>Increase Total Progress Points across all academic areas from a 72.8 (from ELA 75.6, Math 78.4, </a:t>
            </a:r>
            <a:r>
              <a:rPr lang="en-US" sz="800" b="1" dirty="0" err="1">
                <a:solidFill>
                  <a:sysClr val="windowText" lastClr="000000"/>
                </a:solidFill>
                <a:latin typeface="Arial" panose="020B0604020202020204" pitchFamily="34" charset="0"/>
                <a:cs typeface="Arial" panose="020B0604020202020204" pitchFamily="34" charset="0"/>
              </a:rPr>
              <a:t>Sci</a:t>
            </a:r>
            <a:r>
              <a:rPr lang="en-US" sz="800" b="1" dirty="0">
                <a:solidFill>
                  <a:sysClr val="windowText" lastClr="000000"/>
                </a:solidFill>
                <a:latin typeface="Arial" panose="020B0604020202020204" pitchFamily="34" charset="0"/>
                <a:cs typeface="Arial" panose="020B0604020202020204" pitchFamily="34" charset="0"/>
              </a:rPr>
              <a:t> 65.3, SS 71.8)</a:t>
            </a:r>
          </a:p>
          <a:p>
            <a:pPr marL="171450" indent="-171450" defTabSz="914400">
              <a:buFont typeface="Arial" panose="020B0604020202020204" pitchFamily="34" charset="0"/>
              <a:buChar char="•"/>
            </a:pPr>
            <a:r>
              <a:rPr lang="en-US" sz="800" dirty="0">
                <a:solidFill>
                  <a:sysClr val="windowText" lastClr="000000"/>
                </a:solidFill>
                <a:latin typeface="Arial" panose="020B0604020202020204" pitchFamily="34" charset="0"/>
                <a:cs typeface="Arial" panose="020B0604020202020204" pitchFamily="34" charset="0"/>
              </a:rPr>
              <a:t>Satisfy all IB Program standards, reducing MTBA from 14.</a:t>
            </a:r>
          </a:p>
          <a:p>
            <a:pPr marL="171450" indent="-171450" defTabSz="914400">
              <a:buFont typeface="Arial" panose="020B0604020202020204" pitchFamily="34" charset="0"/>
              <a:buChar char="•"/>
            </a:pPr>
            <a:r>
              <a:rPr lang="en-US" sz="800" b="1" dirty="0">
                <a:solidFill>
                  <a:sysClr val="windowText" lastClr="000000"/>
                </a:solidFill>
                <a:latin typeface="Arial" panose="020B0604020202020204" pitchFamily="34" charset="0"/>
                <a:cs typeface="Arial" panose="020B0604020202020204" pitchFamily="34" charset="0"/>
              </a:rPr>
              <a:t>Increase stakeholder (student, personnel, parent) satisfaction as measured by GA climate survey.</a:t>
            </a:r>
          </a:p>
          <a:p>
            <a:pPr defTabSz="914400"/>
            <a:endParaRPr lang="en-US" sz="800" dirty="0">
              <a:solidFill>
                <a:sysClr val="windowText" lastClr="000000"/>
              </a:solidFill>
              <a:latin typeface="Arial" panose="020B0604020202020204" pitchFamily="34" charset="0"/>
              <a:cs typeface="Arial" panose="020B0604020202020204" pitchFamily="34" charset="0"/>
            </a:endParaRPr>
          </a:p>
        </p:txBody>
      </p:sp>
      <p:sp>
        <p:nvSpPr>
          <p:cNvPr id="77" name="TextBox 76"/>
          <p:cNvSpPr txBox="1"/>
          <p:nvPr/>
        </p:nvSpPr>
        <p:spPr>
          <a:xfrm>
            <a:off x="6220274" y="4837650"/>
            <a:ext cx="1529586" cy="219291"/>
          </a:xfrm>
          <a:prstGeom prst="rect">
            <a:avLst/>
          </a:prstGeom>
          <a:noFill/>
        </p:spPr>
        <p:txBody>
          <a:bodyPr wrap="none" rtlCol="0">
            <a:spAutoFit/>
          </a:bodyPr>
          <a:lstStyle/>
          <a:p>
            <a:pPr algn="ctr" defTabSz="914400"/>
            <a:r>
              <a:rPr lang="en-US" sz="825" i="1" u="sng" dirty="0">
                <a:solidFill>
                  <a:prstClr val="black"/>
                </a:solidFill>
                <a:latin typeface="Arial"/>
                <a:cs typeface="Arial"/>
              </a:rPr>
              <a:t>Uses of Flexibility/Innovation</a:t>
            </a:r>
          </a:p>
        </p:txBody>
      </p:sp>
      <p:sp>
        <p:nvSpPr>
          <p:cNvPr id="79" name="TextBox 78"/>
          <p:cNvSpPr txBox="1"/>
          <p:nvPr/>
        </p:nvSpPr>
        <p:spPr>
          <a:xfrm>
            <a:off x="6240668" y="6651997"/>
            <a:ext cx="1529586" cy="219291"/>
          </a:xfrm>
          <a:prstGeom prst="rect">
            <a:avLst/>
          </a:prstGeom>
          <a:noFill/>
        </p:spPr>
        <p:txBody>
          <a:bodyPr wrap="none" rtlCol="0">
            <a:spAutoFit/>
          </a:bodyPr>
          <a:lstStyle/>
          <a:p>
            <a:pPr algn="ctr" defTabSz="914400"/>
            <a:r>
              <a:rPr lang="en-US" sz="825" i="1" u="sng" dirty="0">
                <a:solidFill>
                  <a:prstClr val="black"/>
                </a:solidFill>
                <a:latin typeface="Arial"/>
                <a:cs typeface="Arial"/>
              </a:rPr>
              <a:t>Uses of Flexibility/Innovation</a:t>
            </a:r>
          </a:p>
        </p:txBody>
      </p:sp>
      <p:sp>
        <p:nvSpPr>
          <p:cNvPr id="80" name="TextBox 79"/>
          <p:cNvSpPr txBox="1"/>
          <p:nvPr/>
        </p:nvSpPr>
        <p:spPr>
          <a:xfrm>
            <a:off x="4542553" y="1549273"/>
            <a:ext cx="2584362" cy="219291"/>
          </a:xfrm>
          <a:prstGeom prst="rect">
            <a:avLst/>
          </a:prstGeom>
          <a:noFill/>
        </p:spPr>
        <p:txBody>
          <a:bodyPr wrap="none" rtlCol="0">
            <a:spAutoFit/>
          </a:bodyPr>
          <a:lstStyle/>
          <a:p>
            <a:pPr algn="ctr" defTabSz="914400"/>
            <a:r>
              <a:rPr lang="en-US" sz="825" b="1" dirty="0">
                <a:solidFill>
                  <a:prstClr val="black"/>
                </a:solidFill>
                <a:latin typeface="Arial"/>
                <a:cs typeface="Arial"/>
              </a:rPr>
              <a:t>Signature Program: International Baccalaureate</a:t>
            </a:r>
          </a:p>
        </p:txBody>
      </p:sp>
      <p:sp>
        <p:nvSpPr>
          <p:cNvPr id="81" name="Right Arrow 80"/>
          <p:cNvSpPr/>
          <p:nvPr/>
        </p:nvSpPr>
        <p:spPr>
          <a:xfrm rot="16200000">
            <a:off x="9658242" y="1478302"/>
            <a:ext cx="252415" cy="257661"/>
          </a:xfrm>
          <a:prstGeom prst="rightArrow">
            <a:avLst/>
          </a:prstGeom>
          <a:solidFill>
            <a:sysClr val="window" lastClr="FFFFFF"/>
          </a:solidFill>
          <a:ln w="25400" cap="flat" cmpd="sng" algn="ctr">
            <a:solidFill>
              <a:srgbClr val="F79646"/>
            </a:solidFill>
            <a:prstDash val="solid"/>
          </a:ln>
          <a:effectLst/>
        </p:spPr>
        <p:txBody>
          <a:bodyPr rtlCol="0" anchor="ctr"/>
          <a:lstStyle/>
          <a:p>
            <a:pPr algn="ctr" defTabSz="914400">
              <a:defRPr/>
            </a:pPr>
            <a:endParaRPr lang="en-US" sz="1013" kern="0">
              <a:solidFill>
                <a:prstClr val="black"/>
              </a:solidFill>
            </a:endParaRPr>
          </a:p>
        </p:txBody>
      </p:sp>
      <p:sp>
        <p:nvSpPr>
          <p:cNvPr id="82" name="Right Arrow 81"/>
          <p:cNvSpPr/>
          <p:nvPr/>
        </p:nvSpPr>
        <p:spPr>
          <a:xfrm rot="10800000">
            <a:off x="7402775" y="770394"/>
            <a:ext cx="252415" cy="257661"/>
          </a:xfrm>
          <a:prstGeom prst="rightArrow">
            <a:avLst/>
          </a:prstGeom>
          <a:solidFill>
            <a:sysClr val="window" lastClr="FFFFFF"/>
          </a:solidFill>
          <a:ln w="25400" cap="flat" cmpd="sng" algn="ctr">
            <a:solidFill>
              <a:schemeClr val="accent5">
                <a:lumMod val="75000"/>
              </a:schemeClr>
            </a:solidFill>
            <a:prstDash val="solid"/>
          </a:ln>
          <a:effectLst/>
        </p:spPr>
        <p:txBody>
          <a:bodyPr rtlCol="0" anchor="ctr"/>
          <a:lstStyle/>
          <a:p>
            <a:pPr algn="ctr" defTabSz="914400">
              <a:defRPr/>
            </a:pPr>
            <a:endParaRPr lang="en-US" sz="1013" kern="0">
              <a:solidFill>
                <a:prstClr val="black"/>
              </a:solidFill>
            </a:endParaRPr>
          </a:p>
        </p:txBody>
      </p:sp>
      <p:sp>
        <p:nvSpPr>
          <p:cNvPr id="83" name="Right Arrow 82"/>
          <p:cNvSpPr/>
          <p:nvPr/>
        </p:nvSpPr>
        <p:spPr>
          <a:xfrm rot="10800000">
            <a:off x="4213822" y="796717"/>
            <a:ext cx="252415" cy="257661"/>
          </a:xfrm>
          <a:prstGeom prst="rightArrow">
            <a:avLst/>
          </a:prstGeom>
          <a:solidFill>
            <a:sysClr val="window" lastClr="FFFFFF"/>
          </a:solidFill>
          <a:ln w="25400" cap="flat" cmpd="sng" algn="ctr">
            <a:solidFill>
              <a:schemeClr val="accent5">
                <a:lumMod val="75000"/>
              </a:schemeClr>
            </a:solidFill>
            <a:prstDash val="solid"/>
          </a:ln>
          <a:effectLst/>
        </p:spPr>
        <p:txBody>
          <a:bodyPr rtlCol="0" anchor="ctr"/>
          <a:lstStyle/>
          <a:p>
            <a:pPr algn="ctr" defTabSz="914400">
              <a:defRPr/>
            </a:pPr>
            <a:endParaRPr lang="en-US" sz="1013" kern="0">
              <a:solidFill>
                <a:prstClr val="black"/>
              </a:solidFill>
            </a:endParaRPr>
          </a:p>
        </p:txBody>
      </p:sp>
      <p:sp>
        <p:nvSpPr>
          <p:cNvPr id="2" name="Rectangle 1"/>
          <p:cNvSpPr/>
          <p:nvPr/>
        </p:nvSpPr>
        <p:spPr>
          <a:xfrm>
            <a:off x="2320444" y="6030966"/>
            <a:ext cx="2640766" cy="615553"/>
          </a:xfrm>
          <a:prstGeom prst="rect">
            <a:avLst/>
          </a:prstGeom>
        </p:spPr>
        <p:txBody>
          <a:bodyPr wrap="square">
            <a:spAutoFit/>
          </a:bodyPr>
          <a:lstStyle/>
          <a:p>
            <a:pPr defTabSz="914400">
              <a:spcAft>
                <a:spcPts val="1200"/>
              </a:spcAft>
            </a:pPr>
            <a:r>
              <a:rPr lang="en-US" sz="800" b="1" dirty="0">
                <a:solidFill>
                  <a:prstClr val="black"/>
                </a:solidFill>
                <a:latin typeface="Arial"/>
                <a:cs typeface="Arial"/>
              </a:rPr>
              <a:t>9. Increase opportunities for student recognition</a:t>
            </a:r>
          </a:p>
          <a:p>
            <a:pPr defTabSz="914400">
              <a:spcAft>
                <a:spcPts val="1200"/>
              </a:spcAft>
            </a:pPr>
            <a:r>
              <a:rPr lang="en-US" sz="800" b="1">
                <a:solidFill>
                  <a:prstClr val="black"/>
                </a:solidFill>
                <a:latin typeface="Arial"/>
                <a:cs typeface="Arial"/>
              </a:rPr>
              <a:t>10. </a:t>
            </a:r>
            <a:r>
              <a:rPr lang="en-US" sz="800" b="1" dirty="0">
                <a:solidFill>
                  <a:prstClr val="black"/>
                </a:solidFill>
                <a:latin typeface="Arial"/>
                <a:cs typeface="Arial"/>
              </a:rPr>
              <a:t>Maintain a positive, informed and engaged school culture</a:t>
            </a:r>
          </a:p>
        </p:txBody>
      </p:sp>
    </p:spTree>
    <p:extLst>
      <p:ext uri="{BB962C8B-B14F-4D97-AF65-F5344CB8AC3E}">
        <p14:creationId xmlns:p14="http://schemas.microsoft.com/office/powerpoint/2010/main" val="3294623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Achievement</a:t>
            </a:r>
            <a:endParaRPr lang="en-US" dirty="0"/>
          </a:p>
        </p:txBody>
      </p:sp>
      <p:graphicFrame>
        <p:nvGraphicFramePr>
          <p:cNvPr id="5" name="Content Placeholder 4"/>
          <p:cNvGraphicFramePr>
            <a:graphicFrameLocks noGrp="1"/>
          </p:cNvGraphicFramePr>
          <p:nvPr>
            <p:ph idx="1"/>
          </p:nvPr>
        </p:nvGraphicFramePr>
        <p:xfrm>
          <a:off x="4194265" y="1825624"/>
          <a:ext cx="3803470" cy="4351340"/>
        </p:xfrm>
        <a:graphic>
          <a:graphicData uri="http://schemas.openxmlformats.org/drawingml/2006/table">
            <a:tbl>
              <a:tblPr firstRow="1" firstCol="1" bandRow="1"/>
              <a:tblGrid>
                <a:gridCol w="1443422"/>
                <a:gridCol w="480438"/>
                <a:gridCol w="699586"/>
                <a:gridCol w="480438"/>
                <a:gridCol w="699586"/>
              </a:tblGrid>
              <a:tr h="158039">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Content Mastery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4">
                  <a:txBody>
                    <a:bodyPr/>
                    <a:lstStyle/>
                    <a:p>
                      <a:pPr marL="0" marR="0" algn="ct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Milestones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58039">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97640">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 Developing or Above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104.51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10.451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105.447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10.545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Math Developing or Above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98.922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9.892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96.784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9.678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97640">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Science Developing or Above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98.235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9.824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95.261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9.526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297640">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SS Developing or Above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102.843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10.284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100.877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10.088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40.451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39.837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gridSpan="2">
                  <a:txBody>
                    <a:bodyPr/>
                    <a:lstStyle/>
                    <a:p>
                      <a:pPr marL="0" marR="0" algn="ct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Post Elementary School Readiness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039">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6078">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ELL performance band movement (ACCESS)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68.75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7.53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9.584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SWD in gen. ed 80% of day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9.615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9.231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3rd grade with 650+ lexile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89.881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8.988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85.795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8.58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5th grade with 850+ lexile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94.643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9.464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98.039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9.804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career lessons completed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93.131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missing fewer than 6 days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66.455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9.73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9.539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55.327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56.054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039">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97640">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Predictor for HS Graduation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Proficient/Distinguished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76.225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7.623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74.526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7.453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158039">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039">
                <a:tc>
                  <a:txBody>
                    <a:bodyPr/>
                    <a:lstStyle/>
                    <a:p>
                      <a:pPr marL="0" marR="0">
                        <a:lnSpc>
                          <a:spcPct val="107000"/>
                        </a:lnSpc>
                        <a:spcBef>
                          <a:spcPts val="0"/>
                        </a:spcBef>
                        <a:spcAft>
                          <a:spcPts val="0"/>
                        </a:spcAft>
                      </a:pPr>
                      <a:r>
                        <a:rPr lang="en-US"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Achievement 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45.5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9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45.1</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894" marR="5689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200222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a:t>
            </a:r>
            <a:endParaRPr lang="en-US" dirty="0"/>
          </a:p>
        </p:txBody>
      </p:sp>
      <p:graphicFrame>
        <p:nvGraphicFramePr>
          <p:cNvPr id="4" name="Content Placeholder 3"/>
          <p:cNvGraphicFramePr>
            <a:graphicFrameLocks noGrp="1"/>
          </p:cNvGraphicFramePr>
          <p:nvPr>
            <p:ph idx="1"/>
            <p:extLst/>
          </p:nvPr>
        </p:nvGraphicFramePr>
        <p:xfrm>
          <a:off x="4226010" y="2001792"/>
          <a:ext cx="3954162" cy="3336326"/>
        </p:xfrm>
        <a:graphic>
          <a:graphicData uri="http://schemas.openxmlformats.org/drawingml/2006/table">
            <a:tbl>
              <a:tblPr firstRow="1" firstCol="1" bandRow="1"/>
              <a:tblGrid>
                <a:gridCol w="1318054"/>
                <a:gridCol w="1318054"/>
                <a:gridCol w="1318054"/>
              </a:tblGrid>
              <a:tr h="476618">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476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Science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65.3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72.8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76618">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115986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Gap</a:t>
            </a:r>
            <a:endParaRPr lang="en-US" dirty="0"/>
          </a:p>
        </p:txBody>
      </p:sp>
      <p:graphicFrame>
        <p:nvGraphicFramePr>
          <p:cNvPr id="4" name="Content Placeholder 3"/>
          <p:cNvGraphicFramePr>
            <a:graphicFrameLocks noGrp="1"/>
          </p:cNvGraphicFramePr>
          <p:nvPr>
            <p:ph idx="1"/>
            <p:extLst/>
          </p:nvPr>
        </p:nvGraphicFramePr>
        <p:xfrm>
          <a:off x="2553728" y="2603156"/>
          <a:ext cx="6736322" cy="1969638"/>
        </p:xfrm>
        <a:graphic>
          <a:graphicData uri="http://schemas.openxmlformats.org/drawingml/2006/table">
            <a:tbl>
              <a:tblPr firstRow="1" firstCol="1" bandRow="1"/>
              <a:tblGrid>
                <a:gridCol w="642830"/>
                <a:gridCol w="745950"/>
                <a:gridCol w="745281"/>
                <a:gridCol w="745281"/>
                <a:gridCol w="642830"/>
                <a:gridCol w="642830"/>
                <a:gridCol w="642830"/>
                <a:gridCol w="642830"/>
                <a:gridCol w="642830"/>
                <a:gridCol w="642830"/>
              </a:tblGrid>
              <a:tr h="32827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3">
                  <a:txBody>
                    <a:bodyPr/>
                    <a:lstStyle/>
                    <a:p>
                      <a:pPr marL="0" marR="0" algn="ct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Gap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Gap Progress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r>
              <a:tr h="32827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r>
              <a:tr h="32827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r>
              <a:tr h="32827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r>
              <a:tr h="32827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Science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r>
              <a:tr h="32827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b="1">
                          <a:solidFill>
                            <a:srgbClr val="375623"/>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r>
            </a:tbl>
          </a:graphicData>
        </a:graphic>
      </p:graphicFrame>
    </p:spTree>
    <p:extLst>
      <p:ext uri="{BB962C8B-B14F-4D97-AF65-F5344CB8AC3E}">
        <p14:creationId xmlns:p14="http://schemas.microsoft.com/office/powerpoint/2010/main" val="170398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ED/EL/SWD</a:t>
            </a:r>
            <a:endParaRPr lang="en-US" dirty="0"/>
          </a:p>
        </p:txBody>
      </p:sp>
      <p:graphicFrame>
        <p:nvGraphicFramePr>
          <p:cNvPr id="4" name="Content Placeholder 3"/>
          <p:cNvGraphicFramePr>
            <a:graphicFrameLocks noGrp="1"/>
          </p:cNvGraphicFramePr>
          <p:nvPr>
            <p:ph idx="1"/>
            <p:extLst/>
          </p:nvPr>
        </p:nvGraphicFramePr>
        <p:xfrm>
          <a:off x="3262184" y="1985320"/>
          <a:ext cx="5552303" cy="3130377"/>
        </p:xfrm>
        <a:graphic>
          <a:graphicData uri="http://schemas.openxmlformats.org/drawingml/2006/table">
            <a:tbl>
              <a:tblPr firstRow="1" firstCol="1" bandRow="1"/>
              <a:tblGrid>
                <a:gridCol w="2459239"/>
                <a:gridCol w="1546532"/>
                <a:gridCol w="1546532"/>
              </a:tblGrid>
              <a:tr h="45866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5866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of test scores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effectLst/>
                          <a:latin typeface="Calibri" panose="020F0502020204030204" pitchFamily="34" charset="0"/>
                          <a:ea typeface="Times New Roman" panose="02020603050405020304" pitchFamily="18" charset="0"/>
                          <a:cs typeface="Calibri" panose="020F0502020204030204" pitchFamily="34" charset="0"/>
                        </a:rPr>
                        <a:t>305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45866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test scores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07000"/>
                        </a:lnSpc>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gn="r">
                        <a:lnSpc>
                          <a:spcPct val="107000"/>
                        </a:lnSpc>
                        <a:spcBef>
                          <a:spcPts val="0"/>
                        </a:spcBef>
                        <a:spcAft>
                          <a:spcPts val="0"/>
                        </a:spcAft>
                      </a:pPr>
                      <a:r>
                        <a:rPr lang="en-US" sz="1100">
                          <a:effectLst/>
                          <a:latin typeface="Calibri" panose="020F0502020204030204" pitchFamily="34" charset="0"/>
                          <a:ea typeface="Times New Roman" panose="02020603050405020304" pitchFamily="18" charset="0"/>
                          <a:cs typeface="Calibri" panose="020F0502020204030204" pitchFamily="34" charset="0"/>
                        </a:rPr>
                        <a:t>14.8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458663">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1.5/1.6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nSpc>
                          <a:spcPct val="107000"/>
                        </a:lnSpc>
                        <a:spcBef>
                          <a:spcPts val="0"/>
                        </a:spcBef>
                        <a:spcAft>
                          <a:spcPts val="0"/>
                        </a:spcAft>
                      </a:pPr>
                      <a:r>
                        <a:rPr lang="en-US" sz="1100">
                          <a:effectLst/>
                          <a:latin typeface="Calibri" panose="020F0502020204030204" pitchFamily="34" charset="0"/>
                          <a:ea typeface="Times New Roman" panose="02020603050405020304" pitchFamily="18" charset="0"/>
                          <a:cs typeface="Calibri" panose="020F0502020204030204" pitchFamily="34" charset="0"/>
                        </a:rPr>
                        <a:t>.9/1.5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r h="1295725">
                <a:tc>
                  <a:txBody>
                    <a:bodyPr/>
                    <a:lstStyle/>
                    <a:p>
                      <a:pPr marL="0" marR="0">
                        <a:lnSpc>
                          <a:spcPct val="107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subgroup performance target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11 out of 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marR="0">
                        <a:lnSpc>
                          <a:spcPct val="107000"/>
                        </a:lnSpc>
                        <a:spcBef>
                          <a:spcPts val="0"/>
                        </a:spcBef>
                        <a:spcAft>
                          <a:spcPts val="0"/>
                        </a:spcAft>
                      </a:pPr>
                      <a:r>
                        <a:rPr lang="en-US" sz="1100" b="1" dirty="0">
                          <a:effectLst/>
                          <a:latin typeface="Calibri" panose="020F0502020204030204" pitchFamily="34" charset="0"/>
                          <a:ea typeface="Times New Roman" panose="02020603050405020304" pitchFamily="18" charset="0"/>
                          <a:cs typeface="Calibri" panose="020F0502020204030204" pitchFamily="34" charset="0"/>
                        </a:rPr>
                        <a:t>7 out of 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r>
            </a:tbl>
          </a:graphicData>
        </a:graphic>
      </p:graphicFrame>
    </p:spTree>
    <p:extLst>
      <p:ext uri="{BB962C8B-B14F-4D97-AF65-F5344CB8AC3E}">
        <p14:creationId xmlns:p14="http://schemas.microsoft.com/office/powerpoint/2010/main" val="40017177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1978</TotalTime>
  <Words>1961</Words>
  <Application>Microsoft Office PowerPoint</Application>
  <PresentationFormat>Widescreen</PresentationFormat>
  <Paragraphs>643</Paragraphs>
  <Slides>29</Slides>
  <Notes>0</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29</vt:i4>
      </vt:variant>
    </vt:vector>
  </HeadingPairs>
  <TitlesOfParts>
    <vt:vector size="43" baseType="lpstr">
      <vt:lpstr>Arial</vt:lpstr>
      <vt:lpstr>Calibri</vt:lpstr>
      <vt:lpstr>Calibri Light</vt:lpstr>
      <vt:lpstr>Corbel</vt:lpstr>
      <vt:lpstr>Times New Roman</vt:lpstr>
      <vt:lpstr>Times New Roman Bold</vt:lpstr>
      <vt:lpstr>ヒラギノ角ゴ Pro W3</vt:lpstr>
      <vt:lpstr>Basis</vt:lpstr>
      <vt:lpstr>Office Theme</vt:lpstr>
      <vt:lpstr>1_Office Theme</vt:lpstr>
      <vt:lpstr>2_Office Theme</vt:lpstr>
      <vt:lpstr>3_Office Theme</vt:lpstr>
      <vt:lpstr>4_Office Theme</vt:lpstr>
      <vt:lpstr>5_Office Theme</vt:lpstr>
      <vt:lpstr>The big picture at Morris Brandon</vt:lpstr>
      <vt:lpstr>Vision and Mission</vt:lpstr>
      <vt:lpstr>Beliefs</vt:lpstr>
      <vt:lpstr>Where we’ve been and Where we’re going</vt:lpstr>
      <vt:lpstr>PowerPoint Presentation</vt:lpstr>
      <vt:lpstr>Achievement</vt:lpstr>
      <vt:lpstr>Progress</vt:lpstr>
      <vt:lpstr>Achievement Gap</vt:lpstr>
      <vt:lpstr>ED/EL/SWD</vt:lpstr>
      <vt:lpstr>Subgroup Performance</vt:lpstr>
      <vt:lpstr>Exceeding the Bar</vt:lpstr>
      <vt:lpstr>2016 Milestones</vt:lpstr>
      <vt:lpstr>Where we’ve been and Where we’re going</vt:lpstr>
      <vt:lpstr>PowerPoint Presentation</vt:lpstr>
      <vt:lpstr>PowerPoint Presentation</vt:lpstr>
      <vt:lpstr>Math, Science and Reading</vt:lpstr>
      <vt:lpstr>PowerPoint Presentation</vt:lpstr>
      <vt:lpstr>PowerPoint Presentation</vt:lpstr>
      <vt:lpstr>PowerPoint Presentation</vt:lpstr>
      <vt:lpstr>PowerPoint Presentation</vt:lpstr>
      <vt:lpstr>PowerPoint Presentation</vt:lpstr>
      <vt:lpstr>Inclusivity and Responsiveness</vt:lpstr>
      <vt:lpstr>PowerPoint Presentation</vt:lpstr>
      <vt:lpstr>International Baccalaureate</vt:lpstr>
      <vt:lpstr>International Travelers</vt:lpstr>
      <vt:lpstr>PowerPoint Presentation</vt:lpstr>
      <vt:lpstr>Dual Language Immersion (DLI)</vt:lpstr>
      <vt:lpstr>Budget/Staffing 2017-2018</vt:lpstr>
      <vt:lpstr>Questions?</vt:lpstr>
    </vt:vector>
  </TitlesOfParts>
  <Company>Atlanta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Stimpson, Kara</dc:creator>
  <cp:lastModifiedBy>Stimpson, Kara</cp:lastModifiedBy>
  <cp:revision>28</cp:revision>
  <dcterms:created xsi:type="dcterms:W3CDTF">2016-08-15T18:56:44Z</dcterms:created>
  <dcterms:modified xsi:type="dcterms:W3CDTF">2017-03-28T20:34:51Z</dcterms:modified>
</cp:coreProperties>
</file>