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 id="2147483665" r:id="rId5"/>
    <p:sldMasterId id="2147483687"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y="6858000" cx="12192000"/>
  <p:notesSz cx="6858000" cy="9144000"/>
  <p:embeddedFontLst>
    <p:embeddedFont>
      <p:font typeface="Libre Franklin"/>
      <p:regular r:id="rId34"/>
      <p:bold r:id="rId35"/>
      <p:italic r:id="rId36"/>
      <p:boldItalic r:id="rId37"/>
    </p:embeddedFont>
    <p:embeddedFont>
      <p:font typeface="Franklin Gothic"/>
      <p:bold r:id="rId38"/>
    </p:embeddedFont>
    <p:embeddedFont>
      <p:font typeface="EB Garamond"/>
      <p:regular r:id="rId39"/>
      <p:bold r:id="rId40"/>
      <p:italic r:id="rId41"/>
      <p:boldItalic r:id="rId42"/>
    </p:embeddedFont>
    <p:embeddedFont>
      <p:font typeface="Century Schoolbook"/>
      <p:regular r:id="rId43"/>
      <p:bold r:id="rId44"/>
      <p:italic r:id="rId45"/>
      <p:boldItalic r:id="rId46"/>
    </p:embeddedFont>
    <p:embeddedFont>
      <p:font typeface="Arial Black"/>
      <p:regular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8" roundtripDataSignature="AMtx7mhwLoBLbkhj4gM9lub6wPL69DkVO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711C46D-945E-4DFC-809F-DBCF9C68C149}">
  <a:tblStyle styleId="{2711C46D-945E-4DFC-809F-DBCF9C68C149}" styleName="Table_0">
    <a:wholeTbl>
      <a:tcTxStyle b="off" i="off">
        <a:font>
          <a:latin typeface="Tenorite"/>
          <a:ea typeface="Tenorite"/>
          <a:cs typeface="Tenorite"/>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DF6E8"/>
          </a:solidFill>
        </a:fill>
      </a:tcStyle>
    </a:wholeTbl>
    <a:band1H>
      <a:tcTxStyle/>
      <a:tcStyle>
        <a:fill>
          <a:solidFill>
            <a:srgbClr val="FAEDCE"/>
          </a:solidFill>
        </a:fill>
      </a:tcStyle>
    </a:band1H>
    <a:band2H>
      <a:tcTxStyle/>
    </a:band2H>
    <a:band1V>
      <a:tcTxStyle/>
      <a:tcStyle>
        <a:fill>
          <a:solidFill>
            <a:srgbClr val="FAEDCE"/>
          </a:solidFill>
        </a:fill>
      </a:tcStyle>
    </a:band1V>
    <a:band2V>
      <a:tcTxStyle/>
    </a:band2V>
    <a:lastCol>
      <a:tcTxStyle b="on" i="off">
        <a:font>
          <a:latin typeface="Tenorite"/>
          <a:ea typeface="Tenorite"/>
          <a:cs typeface="Tenorite"/>
        </a:font>
        <a:schemeClr val="lt1"/>
      </a:tcTxStyle>
      <a:tcStyle>
        <a:fill>
          <a:solidFill>
            <a:schemeClr val="accent1"/>
          </a:solidFill>
        </a:fill>
      </a:tcStyle>
    </a:lastCol>
    <a:firstCol>
      <a:tcTxStyle b="on" i="off">
        <a:font>
          <a:latin typeface="Tenorite"/>
          <a:ea typeface="Tenorite"/>
          <a:cs typeface="Tenorite"/>
        </a:font>
        <a:schemeClr val="lt1"/>
      </a:tcTxStyle>
      <a:tcStyle>
        <a:fill>
          <a:solidFill>
            <a:schemeClr val="accent1"/>
          </a:solidFill>
        </a:fill>
      </a:tcStyle>
    </a:firstCol>
    <a:lastRow>
      <a:tcTxStyle b="on" i="off">
        <a:font>
          <a:latin typeface="Tenorite"/>
          <a:ea typeface="Tenorite"/>
          <a:cs typeface="Tenorite"/>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Tenorite"/>
          <a:ea typeface="Tenorite"/>
          <a:cs typeface="Tenorite"/>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E971E9A6-3F66-4033-AC7E-0804021E640A}" styleName="Table_1">
    <a:wholeTbl>
      <a:tcTxStyle b="off" i="off">
        <a:font>
          <a:latin typeface="Sabon Next LT"/>
          <a:ea typeface="Sabon Next LT"/>
          <a:cs typeface="Sabon Next LT"/>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7ECE7"/>
          </a:solidFill>
        </a:fill>
      </a:tcStyle>
    </a:wholeTbl>
    <a:band1H>
      <a:tcTxStyle/>
      <a:tcStyle>
        <a:fill>
          <a:solidFill>
            <a:srgbClr val="EFD6CB"/>
          </a:solidFill>
        </a:fill>
      </a:tcStyle>
    </a:band1H>
    <a:band2H>
      <a:tcTxStyle/>
    </a:band2H>
    <a:band1V>
      <a:tcTxStyle/>
      <a:tcStyle>
        <a:fill>
          <a:solidFill>
            <a:srgbClr val="EFD6CB"/>
          </a:solidFill>
        </a:fill>
      </a:tcStyle>
    </a:band1V>
    <a:band2V>
      <a:tcTxStyle/>
    </a:band2V>
    <a:lastCol>
      <a:tcTxStyle b="on" i="off">
        <a:font>
          <a:latin typeface="Sabon Next LT"/>
          <a:ea typeface="Sabon Next LT"/>
          <a:cs typeface="Sabon Next LT"/>
        </a:font>
        <a:schemeClr val="lt1"/>
      </a:tcTxStyle>
      <a:tcStyle>
        <a:fill>
          <a:solidFill>
            <a:schemeClr val="accent2"/>
          </a:solidFill>
        </a:fill>
      </a:tcStyle>
    </a:lastCol>
    <a:firstCol>
      <a:tcTxStyle b="on" i="off">
        <a:font>
          <a:latin typeface="Sabon Next LT"/>
          <a:ea typeface="Sabon Next LT"/>
          <a:cs typeface="Sabon Next LT"/>
        </a:font>
        <a:schemeClr val="lt1"/>
      </a:tcTxStyle>
      <a:tcStyle>
        <a:fill>
          <a:solidFill>
            <a:schemeClr val="accent2"/>
          </a:solidFill>
        </a:fill>
      </a:tcStyle>
    </a:firstCol>
    <a:lastRow>
      <a:tcTxStyle b="on" i="off">
        <a:font>
          <a:latin typeface="Sabon Next LT"/>
          <a:ea typeface="Sabon Next LT"/>
          <a:cs typeface="Sabon Next LT"/>
        </a:font>
        <a:schemeClr val="lt1"/>
      </a:tcTxStyle>
      <a:tcStyle>
        <a:tcBdr>
          <a:top>
            <a:ln cap="flat" cmpd="sng" w="38100">
              <a:solidFill>
                <a:schemeClr val="lt1"/>
              </a:solidFill>
              <a:prstDash val="solid"/>
              <a:round/>
              <a:headEnd len="sm" w="sm" type="none"/>
              <a:tailEnd len="sm" w="sm" type="none"/>
            </a:ln>
          </a:top>
        </a:tcBdr>
        <a:fill>
          <a:solidFill>
            <a:schemeClr val="accent2"/>
          </a:solidFill>
        </a:fill>
      </a:tcStyle>
    </a:lastRow>
    <a:seCell>
      <a:tcTxStyle/>
    </a:seCell>
    <a:swCell>
      <a:tcTxStyle/>
    </a:swCell>
    <a:firstRow>
      <a:tcTxStyle b="on" i="off">
        <a:font>
          <a:latin typeface="Sabon Next LT"/>
          <a:ea typeface="Sabon Next LT"/>
          <a:cs typeface="Sabon Next LT"/>
        </a:font>
        <a:schemeClr val="lt1"/>
      </a:tcTxStyle>
      <a:tcStyle>
        <a:tcBdr>
          <a:bottom>
            <a:ln cap="flat" cmpd="sng" w="38100">
              <a:solidFill>
                <a:schemeClr val="lt1"/>
              </a:solidFill>
              <a:prstDash val="solid"/>
              <a:round/>
              <a:headEnd len="sm" w="sm" type="none"/>
              <a:tailEnd len="sm" w="sm" type="none"/>
            </a:ln>
          </a:bottom>
        </a:tcBdr>
        <a:fill>
          <a:solidFill>
            <a:schemeClr val="accent2"/>
          </a:solidFill>
        </a:fill>
      </a:tcStyle>
    </a:firstRow>
    <a:neCell>
      <a:tcTxStyle/>
    </a:neCell>
    <a:nwCell>
      <a:tcTxStyle/>
    </a:nwCell>
  </a:tblStyle>
  <a:tblStyle styleId="{6661E87C-87C6-4EFB-B944-33538E65AB80}" styleName="Table_2">
    <a:wholeTbl>
      <a:tcTxStyle b="off" i="off">
        <a:font>
          <a:latin typeface="Sabon Next LT"/>
          <a:ea typeface="Sabon Next LT"/>
          <a:cs typeface="Sabon Next LT"/>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FE7"/>
          </a:solidFill>
        </a:fill>
      </a:tcStyle>
    </a:wholeTbl>
    <a:band1H>
      <a:tcTxStyle/>
      <a:tcStyle>
        <a:fill>
          <a:solidFill>
            <a:srgbClr val="CADDCC"/>
          </a:solidFill>
        </a:fill>
      </a:tcStyle>
    </a:band1H>
    <a:band2H>
      <a:tcTxStyle/>
    </a:band2H>
    <a:band1V>
      <a:tcTxStyle/>
      <a:tcStyle>
        <a:fill>
          <a:solidFill>
            <a:srgbClr val="CADDCC"/>
          </a:solidFill>
        </a:fill>
      </a:tcStyle>
    </a:band1V>
    <a:band2V>
      <a:tcTxStyle/>
    </a:band2V>
    <a:lastCol>
      <a:tcTxStyle b="on" i="off">
        <a:font>
          <a:latin typeface="Sabon Next LT"/>
          <a:ea typeface="Sabon Next LT"/>
          <a:cs typeface="Sabon Next LT"/>
        </a:font>
        <a:schemeClr val="lt1"/>
      </a:tcTxStyle>
      <a:tcStyle>
        <a:fill>
          <a:solidFill>
            <a:schemeClr val="accent6"/>
          </a:solidFill>
        </a:fill>
      </a:tcStyle>
    </a:lastCol>
    <a:firstCol>
      <a:tcTxStyle b="on" i="off">
        <a:font>
          <a:latin typeface="Sabon Next LT"/>
          <a:ea typeface="Sabon Next LT"/>
          <a:cs typeface="Sabon Next LT"/>
        </a:font>
        <a:schemeClr val="lt1"/>
      </a:tcTxStyle>
      <a:tcStyle>
        <a:fill>
          <a:solidFill>
            <a:schemeClr val="accent6"/>
          </a:solidFill>
        </a:fill>
      </a:tcStyle>
    </a:firstCol>
    <a:lastRow>
      <a:tcTxStyle b="on" i="off">
        <a:font>
          <a:latin typeface="Sabon Next LT"/>
          <a:ea typeface="Sabon Next LT"/>
          <a:cs typeface="Sabon Next LT"/>
        </a:font>
        <a:schemeClr val="lt1"/>
      </a:tcTxStyle>
      <a:tcStyle>
        <a:tcBdr>
          <a:top>
            <a:ln cap="flat" cmpd="sng" w="38100">
              <a:solidFill>
                <a:schemeClr val="lt1"/>
              </a:solidFill>
              <a:prstDash val="solid"/>
              <a:round/>
              <a:headEnd len="sm" w="sm" type="none"/>
              <a:tailEnd len="sm" w="sm" type="none"/>
            </a:ln>
          </a:top>
        </a:tcBdr>
        <a:fill>
          <a:solidFill>
            <a:schemeClr val="accent6"/>
          </a:solidFill>
        </a:fill>
      </a:tcStyle>
    </a:lastRow>
    <a:seCell>
      <a:tcTxStyle/>
    </a:seCell>
    <a:swCell>
      <a:tcTxStyle/>
    </a:swCell>
    <a:firstRow>
      <a:tcTxStyle b="on" i="off">
        <a:font>
          <a:latin typeface="Sabon Next LT"/>
          <a:ea typeface="Sabon Next LT"/>
          <a:cs typeface="Sabon Next LT"/>
        </a:font>
        <a:schemeClr val="lt1"/>
      </a:tcTxStyle>
      <a:tcStyle>
        <a:tcBdr>
          <a:bottom>
            <a:ln cap="flat" cmpd="sng" w="38100">
              <a:solidFill>
                <a:schemeClr val="lt1"/>
              </a:solidFill>
              <a:prstDash val="solid"/>
              <a:round/>
              <a:headEnd len="sm" w="sm" type="none"/>
              <a:tailEnd len="sm" w="sm" type="none"/>
            </a:ln>
          </a:bottom>
        </a:tcBdr>
        <a:fill>
          <a:solidFill>
            <a:schemeClr val="accent6"/>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EBGaramond-bold.fntdata"/><Relationship Id="rId20" Type="http://schemas.openxmlformats.org/officeDocument/2006/relationships/slide" Target="slides/slide13.xml"/><Relationship Id="rId42" Type="http://schemas.openxmlformats.org/officeDocument/2006/relationships/font" Target="fonts/EBGaramond-boldItalic.fntdata"/><Relationship Id="rId41" Type="http://schemas.openxmlformats.org/officeDocument/2006/relationships/font" Target="fonts/EBGaramond-italic.fntdata"/><Relationship Id="rId22" Type="http://schemas.openxmlformats.org/officeDocument/2006/relationships/slide" Target="slides/slide15.xml"/><Relationship Id="rId44" Type="http://schemas.openxmlformats.org/officeDocument/2006/relationships/font" Target="fonts/CenturySchoolbook-bold.fntdata"/><Relationship Id="rId21" Type="http://schemas.openxmlformats.org/officeDocument/2006/relationships/slide" Target="slides/slide14.xml"/><Relationship Id="rId43" Type="http://schemas.openxmlformats.org/officeDocument/2006/relationships/font" Target="fonts/CenturySchoolbook-regular.fntdata"/><Relationship Id="rId24" Type="http://schemas.openxmlformats.org/officeDocument/2006/relationships/slide" Target="slides/slide17.xml"/><Relationship Id="rId46" Type="http://schemas.openxmlformats.org/officeDocument/2006/relationships/font" Target="fonts/CenturySchoolbook-boldItalic.fntdata"/><Relationship Id="rId23" Type="http://schemas.openxmlformats.org/officeDocument/2006/relationships/slide" Target="slides/slide16.xml"/><Relationship Id="rId45" Type="http://schemas.openxmlformats.org/officeDocument/2006/relationships/font" Target="fonts/CenturySchoolbook-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48" Type="http://customschemas.google.com/relationships/presentationmetadata" Target="metadata"/><Relationship Id="rId25" Type="http://schemas.openxmlformats.org/officeDocument/2006/relationships/slide" Target="slides/slide18.xml"/><Relationship Id="rId47" Type="http://schemas.openxmlformats.org/officeDocument/2006/relationships/font" Target="fonts/ArialBlack-regular.fntdata"/><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font" Target="fonts/LibreFranklin-bold.fntdata"/><Relationship Id="rId12" Type="http://schemas.openxmlformats.org/officeDocument/2006/relationships/slide" Target="slides/slide5.xml"/><Relationship Id="rId34" Type="http://schemas.openxmlformats.org/officeDocument/2006/relationships/font" Target="fonts/LibreFranklin-regular.fntdata"/><Relationship Id="rId15" Type="http://schemas.openxmlformats.org/officeDocument/2006/relationships/slide" Target="slides/slide8.xml"/><Relationship Id="rId37" Type="http://schemas.openxmlformats.org/officeDocument/2006/relationships/font" Target="fonts/LibreFranklin-boldItalic.fntdata"/><Relationship Id="rId14" Type="http://schemas.openxmlformats.org/officeDocument/2006/relationships/slide" Target="slides/slide7.xml"/><Relationship Id="rId36" Type="http://schemas.openxmlformats.org/officeDocument/2006/relationships/font" Target="fonts/LibreFranklin-italic.fntdata"/><Relationship Id="rId17" Type="http://schemas.openxmlformats.org/officeDocument/2006/relationships/slide" Target="slides/slide10.xml"/><Relationship Id="rId39" Type="http://schemas.openxmlformats.org/officeDocument/2006/relationships/font" Target="fonts/EBGaramond-regular.fntdata"/><Relationship Id="rId16" Type="http://schemas.openxmlformats.org/officeDocument/2006/relationships/slide" Target="slides/slide9.xml"/><Relationship Id="rId38" Type="http://schemas.openxmlformats.org/officeDocument/2006/relationships/font" Target="fonts/FranklinGothic-bold.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4" name="Google Shape;57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6" name="Shape 686"/>
        <p:cNvGrpSpPr/>
        <p:nvPr/>
      </p:nvGrpSpPr>
      <p:grpSpPr>
        <a:xfrm>
          <a:off x="0" y="0"/>
          <a:ext cx="0" cy="0"/>
          <a:chOff x="0" y="0"/>
          <a:chExt cx="0" cy="0"/>
        </a:xfrm>
      </p:grpSpPr>
      <p:sp>
        <p:nvSpPr>
          <p:cNvPr id="687" name="Google Shape;687;g2bd54f5f1d7_0_329:notes"/>
          <p:cNvSpPr/>
          <p:nvPr>
            <p:ph idx="2" type="sldImg"/>
          </p:nvPr>
        </p:nvSpPr>
        <p:spPr>
          <a:xfrm>
            <a:off x="703782" y="1144559"/>
            <a:ext cx="5450700" cy="3084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8" name="Google Shape;688;g2bd54f5f1d7_0_329:notes"/>
          <p:cNvSpPr txBox="1"/>
          <p:nvPr>
            <p:ph idx="1" type="body"/>
          </p:nvPr>
        </p:nvSpPr>
        <p:spPr>
          <a:xfrm>
            <a:off x="685801" y="4400550"/>
            <a:ext cx="5486400" cy="3600300"/>
          </a:xfrm>
          <a:prstGeom prst="rect">
            <a:avLst/>
          </a:prstGeom>
          <a:noFill/>
          <a:ln>
            <a:noFill/>
          </a:ln>
        </p:spPr>
        <p:txBody>
          <a:bodyPr anchorCtr="0" anchor="t" bIns="45750" lIns="91500" spcFirstLastPara="1" rIns="91500" wrap="square" tIns="45750">
            <a:noAutofit/>
          </a:bodyPr>
          <a:lstStyle/>
          <a:p>
            <a:pPr indent="0" lvl="0" marL="0" rtl="0" algn="l">
              <a:spcBef>
                <a:spcPts val="0"/>
              </a:spcBef>
              <a:spcAft>
                <a:spcPts val="0"/>
              </a:spcAft>
              <a:buNone/>
            </a:pPr>
            <a:r>
              <a:rPr lang="en-US"/>
              <a:t>For the next few slides, I will show you how I have allocated the budget to support our strategic priorities.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Based on our strategic priorities and funds we received, here is a break-out of the priorities, which focus area it addresses, the strategies that will be implemented, the purchase request, which funding source was used and the amount.</a:t>
            </a:r>
            <a:endParaRPr/>
          </a:p>
        </p:txBody>
      </p:sp>
      <p:sp>
        <p:nvSpPr>
          <p:cNvPr id="689" name="Google Shape;689;g2bd54f5f1d7_0_329:notes"/>
          <p:cNvSpPr txBox="1"/>
          <p:nvPr>
            <p:ph idx="12" type="sldNum"/>
          </p:nvPr>
        </p:nvSpPr>
        <p:spPr>
          <a:xfrm>
            <a:off x="3884615" y="8685218"/>
            <a:ext cx="2971800" cy="458700"/>
          </a:xfrm>
          <a:prstGeom prst="rect">
            <a:avLst/>
          </a:prstGeom>
          <a:noFill/>
          <a:ln>
            <a:noFill/>
          </a:ln>
        </p:spPr>
        <p:txBody>
          <a:bodyPr anchorCtr="0" anchor="b" bIns="45750" lIns="91500" spcFirstLastPara="1" rIns="91500" wrap="square" tIns="457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6" name="Shape 696"/>
        <p:cNvGrpSpPr/>
        <p:nvPr/>
      </p:nvGrpSpPr>
      <p:grpSpPr>
        <a:xfrm>
          <a:off x="0" y="0"/>
          <a:ext cx="0" cy="0"/>
          <a:chOff x="0" y="0"/>
          <a:chExt cx="0" cy="0"/>
        </a:xfrm>
      </p:grpSpPr>
      <p:sp>
        <p:nvSpPr>
          <p:cNvPr id="697" name="Google Shape;697;g2bd54f5f1d7_0_559:notes"/>
          <p:cNvSpPr/>
          <p:nvPr>
            <p:ph idx="2" type="sldImg"/>
          </p:nvPr>
        </p:nvSpPr>
        <p:spPr>
          <a:xfrm>
            <a:off x="703782" y="1144559"/>
            <a:ext cx="5450700" cy="3084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8" name="Google Shape;698;g2bd54f5f1d7_0_559:notes"/>
          <p:cNvSpPr txBox="1"/>
          <p:nvPr>
            <p:ph idx="1" type="body"/>
          </p:nvPr>
        </p:nvSpPr>
        <p:spPr>
          <a:xfrm>
            <a:off x="685801" y="4400550"/>
            <a:ext cx="5486400" cy="3600300"/>
          </a:xfrm>
          <a:prstGeom prst="rect">
            <a:avLst/>
          </a:prstGeom>
          <a:noFill/>
          <a:ln>
            <a:noFill/>
          </a:ln>
        </p:spPr>
        <p:txBody>
          <a:bodyPr anchorCtr="0" anchor="t" bIns="45750" lIns="91500" spcFirstLastPara="1" rIns="91500" wrap="square" tIns="45750">
            <a:noAutofit/>
          </a:bodyPr>
          <a:lstStyle/>
          <a:p>
            <a:pPr indent="0" lvl="0" marL="0" rtl="0" algn="l">
              <a:spcBef>
                <a:spcPts val="0"/>
              </a:spcBef>
              <a:spcAft>
                <a:spcPts val="0"/>
              </a:spcAft>
              <a:buNone/>
            </a:pPr>
            <a:r>
              <a:rPr lang="en-US"/>
              <a:t>For the next few slides, I will show you how I have allocated the budget to support our strategic priorities.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Based on our strategic priorities and funds we received, here is a break-out of the priorities, which focus area it addresses, the strategies that will be implemented, the purchase request, which funding source was used and the amount.</a:t>
            </a:r>
            <a:endParaRPr/>
          </a:p>
        </p:txBody>
      </p:sp>
      <p:sp>
        <p:nvSpPr>
          <p:cNvPr id="699" name="Google Shape;699;g2bd54f5f1d7_0_559:notes"/>
          <p:cNvSpPr txBox="1"/>
          <p:nvPr>
            <p:ph idx="12" type="sldNum"/>
          </p:nvPr>
        </p:nvSpPr>
        <p:spPr>
          <a:xfrm>
            <a:off x="3884615" y="8685218"/>
            <a:ext cx="2971800" cy="458700"/>
          </a:xfrm>
          <a:prstGeom prst="rect">
            <a:avLst/>
          </a:prstGeom>
          <a:noFill/>
          <a:ln>
            <a:noFill/>
          </a:ln>
        </p:spPr>
        <p:txBody>
          <a:bodyPr anchorCtr="0" anchor="b" bIns="45750" lIns="91500" spcFirstLastPara="1" rIns="91500" wrap="square" tIns="457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g2bd54f5f1d7_0_789:notes"/>
          <p:cNvSpPr txBox="1"/>
          <p:nvPr>
            <p:ph idx="1" type="body"/>
          </p:nvPr>
        </p:nvSpPr>
        <p:spPr>
          <a:xfrm>
            <a:off x="685801" y="4400550"/>
            <a:ext cx="5486400" cy="3600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8" name="Google Shape;708;g2bd54f5f1d7_0_789:notes"/>
          <p:cNvSpPr/>
          <p:nvPr>
            <p:ph idx="2" type="sldImg"/>
          </p:nvPr>
        </p:nvSpPr>
        <p:spPr>
          <a:xfrm>
            <a:off x="703782" y="1144559"/>
            <a:ext cx="5450700" cy="3084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3" name="Shape 713"/>
        <p:cNvGrpSpPr/>
        <p:nvPr/>
      </p:nvGrpSpPr>
      <p:grpSpPr>
        <a:xfrm>
          <a:off x="0" y="0"/>
          <a:ext cx="0" cy="0"/>
          <a:chOff x="0" y="0"/>
          <a:chExt cx="0" cy="0"/>
        </a:xfrm>
      </p:grpSpPr>
      <p:sp>
        <p:nvSpPr>
          <p:cNvPr id="714" name="Google Shape;714;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5" name="Google Shape;71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1" name="Shape 721"/>
        <p:cNvGrpSpPr/>
        <p:nvPr/>
      </p:nvGrpSpPr>
      <p:grpSpPr>
        <a:xfrm>
          <a:off x="0" y="0"/>
          <a:ext cx="0" cy="0"/>
          <a:chOff x="0" y="0"/>
          <a:chExt cx="0" cy="0"/>
        </a:xfrm>
      </p:grpSpPr>
      <p:sp>
        <p:nvSpPr>
          <p:cNvPr id="722" name="Google Shape;722;g2bd54f5f1d7_0_1016:notes"/>
          <p:cNvSpPr/>
          <p:nvPr>
            <p:ph idx="2" type="sldImg"/>
          </p:nvPr>
        </p:nvSpPr>
        <p:spPr>
          <a:xfrm>
            <a:off x="703782" y="1144559"/>
            <a:ext cx="5450700" cy="3084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3" name="Google Shape;723;g2bd54f5f1d7_0_1016:notes"/>
          <p:cNvSpPr txBox="1"/>
          <p:nvPr>
            <p:ph idx="1" type="body"/>
          </p:nvPr>
        </p:nvSpPr>
        <p:spPr>
          <a:xfrm>
            <a:off x="685801" y="4400550"/>
            <a:ext cx="5486400" cy="3600300"/>
          </a:xfrm>
          <a:prstGeom prst="rect">
            <a:avLst/>
          </a:prstGeom>
          <a:noFill/>
          <a:ln>
            <a:noFill/>
          </a:ln>
        </p:spPr>
        <p:txBody>
          <a:bodyPr anchorCtr="0" anchor="t" bIns="45750" lIns="91500" spcFirstLastPara="1" rIns="91500" wrap="square" tIns="45750">
            <a:noAutofit/>
          </a:bodyPr>
          <a:lstStyle/>
          <a:p>
            <a:pPr indent="0" lvl="0" marL="0" rtl="0" algn="l">
              <a:spcBef>
                <a:spcPts val="0"/>
              </a:spcBef>
              <a:spcAft>
                <a:spcPts val="0"/>
              </a:spcAft>
              <a:buNone/>
            </a:pPr>
            <a:r>
              <a:rPr lang="en-US"/>
              <a:t>I am passing out the definitions for these funding categories. You will see what makes up each category. Although the school’s total budget amount will not change, allocation per function may change depending on our conversations and school needs.</a:t>
            </a:r>
            <a:endParaRPr/>
          </a:p>
        </p:txBody>
      </p:sp>
      <p:sp>
        <p:nvSpPr>
          <p:cNvPr id="724" name="Google Shape;724;g2bd54f5f1d7_0_1016:notes"/>
          <p:cNvSpPr txBox="1"/>
          <p:nvPr>
            <p:ph idx="12" type="sldNum"/>
          </p:nvPr>
        </p:nvSpPr>
        <p:spPr>
          <a:xfrm>
            <a:off x="3884615" y="8685218"/>
            <a:ext cx="2971800" cy="458700"/>
          </a:xfrm>
          <a:prstGeom prst="rect">
            <a:avLst/>
          </a:prstGeom>
          <a:noFill/>
          <a:ln>
            <a:noFill/>
          </a:ln>
        </p:spPr>
        <p:txBody>
          <a:bodyPr anchorCtr="0" anchor="b" bIns="45750" lIns="91500" spcFirstLastPara="1" rIns="91500" wrap="square" tIns="457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9" name="Shape 729"/>
        <p:cNvGrpSpPr/>
        <p:nvPr/>
      </p:nvGrpSpPr>
      <p:grpSpPr>
        <a:xfrm>
          <a:off x="0" y="0"/>
          <a:ext cx="0" cy="0"/>
          <a:chOff x="0" y="0"/>
          <a:chExt cx="0" cy="0"/>
        </a:xfrm>
      </p:grpSpPr>
      <p:sp>
        <p:nvSpPr>
          <p:cNvPr id="730" name="Google Shape;730;g2bd54f5f1d7_0_1248:notes"/>
          <p:cNvSpPr/>
          <p:nvPr>
            <p:ph idx="2" type="sldImg"/>
          </p:nvPr>
        </p:nvSpPr>
        <p:spPr>
          <a:xfrm>
            <a:off x="703782" y="1144559"/>
            <a:ext cx="5450700" cy="3084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1" name="Google Shape;731;g2bd54f5f1d7_0_1248:notes"/>
          <p:cNvSpPr txBox="1"/>
          <p:nvPr>
            <p:ph idx="1" type="body"/>
          </p:nvPr>
        </p:nvSpPr>
        <p:spPr>
          <a:xfrm>
            <a:off x="685801" y="4400550"/>
            <a:ext cx="5486400" cy="3600300"/>
          </a:xfrm>
          <a:prstGeom prst="rect">
            <a:avLst/>
          </a:prstGeom>
          <a:noFill/>
          <a:ln>
            <a:noFill/>
          </a:ln>
        </p:spPr>
        <p:txBody>
          <a:bodyPr anchorCtr="0" anchor="t" bIns="45750" lIns="91500" spcFirstLastPara="1" rIns="91500" wrap="square" tIns="45750">
            <a:noAutofit/>
          </a:bodyPr>
          <a:lstStyle/>
          <a:p>
            <a:pPr indent="0" lvl="0" marL="0" rtl="0" algn="l">
              <a:spcBef>
                <a:spcPts val="0"/>
              </a:spcBef>
              <a:spcAft>
                <a:spcPts val="0"/>
              </a:spcAft>
              <a:buNone/>
            </a:pPr>
            <a:r>
              <a:rPr i="1" lang="en-US"/>
              <a:t>Explain the pie chart and allocations</a:t>
            </a:r>
            <a:endParaRPr/>
          </a:p>
        </p:txBody>
      </p:sp>
      <p:sp>
        <p:nvSpPr>
          <p:cNvPr id="732" name="Google Shape;732;g2bd54f5f1d7_0_1248:notes"/>
          <p:cNvSpPr txBox="1"/>
          <p:nvPr>
            <p:ph idx="12" type="sldNum"/>
          </p:nvPr>
        </p:nvSpPr>
        <p:spPr>
          <a:xfrm>
            <a:off x="3884615" y="8685218"/>
            <a:ext cx="2971800" cy="458700"/>
          </a:xfrm>
          <a:prstGeom prst="rect">
            <a:avLst/>
          </a:prstGeom>
          <a:noFill/>
          <a:ln>
            <a:noFill/>
          </a:ln>
        </p:spPr>
        <p:txBody>
          <a:bodyPr anchorCtr="0" anchor="b" bIns="45750" lIns="91500" spcFirstLastPara="1" rIns="91500" wrap="square" tIns="457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7" name="Shape 737"/>
        <p:cNvGrpSpPr/>
        <p:nvPr/>
      </p:nvGrpSpPr>
      <p:grpSpPr>
        <a:xfrm>
          <a:off x="0" y="0"/>
          <a:ext cx="0" cy="0"/>
          <a:chOff x="0" y="0"/>
          <a:chExt cx="0" cy="0"/>
        </a:xfrm>
      </p:grpSpPr>
      <p:sp>
        <p:nvSpPr>
          <p:cNvPr id="738" name="Google Shape;738;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9" name="Google Shape;739;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3" name="Shape 743"/>
        <p:cNvGrpSpPr/>
        <p:nvPr/>
      </p:nvGrpSpPr>
      <p:grpSpPr>
        <a:xfrm>
          <a:off x="0" y="0"/>
          <a:ext cx="0" cy="0"/>
          <a:chOff x="0" y="0"/>
          <a:chExt cx="0" cy="0"/>
        </a:xfrm>
      </p:grpSpPr>
      <p:sp>
        <p:nvSpPr>
          <p:cNvPr id="744" name="Google Shape;744;g2bd54f5f1d7_0_1476:notes"/>
          <p:cNvSpPr/>
          <p:nvPr>
            <p:ph idx="2" type="sldImg"/>
          </p:nvPr>
        </p:nvSpPr>
        <p:spPr>
          <a:xfrm>
            <a:off x="703782" y="1144559"/>
            <a:ext cx="5450700" cy="3084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5" name="Google Shape;745;g2bd54f5f1d7_0_1476:notes"/>
          <p:cNvSpPr txBox="1"/>
          <p:nvPr>
            <p:ph idx="1" type="body"/>
          </p:nvPr>
        </p:nvSpPr>
        <p:spPr>
          <a:xfrm>
            <a:off x="685801" y="4400550"/>
            <a:ext cx="5486400" cy="3600300"/>
          </a:xfrm>
          <a:prstGeom prst="rect">
            <a:avLst/>
          </a:prstGeom>
          <a:noFill/>
          <a:ln>
            <a:noFill/>
          </a:ln>
        </p:spPr>
        <p:txBody>
          <a:bodyPr anchorCtr="0" anchor="t" bIns="45750" lIns="91500" spcFirstLastPara="1" rIns="91500" wrap="square" tIns="45750">
            <a:noAutofit/>
          </a:bodyPr>
          <a:lstStyle/>
          <a:p>
            <a:pPr indent="0" lvl="0" marL="0" rtl="0" algn="l">
              <a:spcBef>
                <a:spcPts val="0"/>
              </a:spcBef>
              <a:spcAft>
                <a:spcPts val="0"/>
              </a:spcAft>
              <a:buNone/>
            </a:pPr>
            <a:r>
              <a:rPr lang="en-US"/>
              <a:t>For the next few slides, I will show you how I have allocated the budget to support our strategic priorities.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Based on our strategic priorities and funds we received, here is a break-out of the priorities, which focus area it addresses, the strategies that will be implemented, the purchase request, which funding source was used and the amount.</a:t>
            </a:r>
            <a:endParaRPr/>
          </a:p>
        </p:txBody>
      </p:sp>
      <p:sp>
        <p:nvSpPr>
          <p:cNvPr id="746" name="Google Shape;746;g2bd54f5f1d7_0_1476:notes"/>
          <p:cNvSpPr txBox="1"/>
          <p:nvPr>
            <p:ph idx="12" type="sldNum"/>
          </p:nvPr>
        </p:nvSpPr>
        <p:spPr>
          <a:xfrm>
            <a:off x="3884615" y="8685218"/>
            <a:ext cx="2971800" cy="458700"/>
          </a:xfrm>
          <a:prstGeom prst="rect">
            <a:avLst/>
          </a:prstGeom>
          <a:noFill/>
          <a:ln>
            <a:noFill/>
          </a:ln>
        </p:spPr>
        <p:txBody>
          <a:bodyPr anchorCtr="0" anchor="b" bIns="45750" lIns="91500" spcFirstLastPara="1" rIns="91500" wrap="square" tIns="457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3" name="Shape 753"/>
        <p:cNvGrpSpPr/>
        <p:nvPr/>
      </p:nvGrpSpPr>
      <p:grpSpPr>
        <a:xfrm>
          <a:off x="0" y="0"/>
          <a:ext cx="0" cy="0"/>
          <a:chOff x="0" y="0"/>
          <a:chExt cx="0" cy="0"/>
        </a:xfrm>
      </p:grpSpPr>
      <p:sp>
        <p:nvSpPr>
          <p:cNvPr id="754" name="Google Shape;754;g2bd54f5f1d7_0_17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55" name="Google Shape;755;g2bd54f5f1d7_0_171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6" name="Google Shape;756;g2bd54f5f1d7_0_171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5" name="Shape 765"/>
        <p:cNvGrpSpPr/>
        <p:nvPr/>
      </p:nvGrpSpPr>
      <p:grpSpPr>
        <a:xfrm>
          <a:off x="0" y="0"/>
          <a:ext cx="0" cy="0"/>
          <a:chOff x="0" y="0"/>
          <a:chExt cx="0" cy="0"/>
        </a:xfrm>
      </p:grpSpPr>
      <p:sp>
        <p:nvSpPr>
          <p:cNvPr id="766" name="Google Shape;766;p20: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7" name="Google Shape;767;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CHAIR - Our final task for today! Here are questions that we need to consider to ensure we have a good working draft budget. Let’s walk through them together.</a:t>
            </a:r>
            <a:endParaRPr/>
          </a:p>
        </p:txBody>
      </p:sp>
      <p:sp>
        <p:nvSpPr>
          <p:cNvPr id="768" name="Google Shape;768;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0" name="Google Shape;58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1" name="Shape 781"/>
        <p:cNvGrpSpPr/>
        <p:nvPr/>
      </p:nvGrpSpPr>
      <p:grpSpPr>
        <a:xfrm>
          <a:off x="0" y="0"/>
          <a:ext cx="0" cy="0"/>
          <a:chOff x="0" y="0"/>
          <a:chExt cx="0" cy="0"/>
        </a:xfrm>
      </p:grpSpPr>
      <p:sp>
        <p:nvSpPr>
          <p:cNvPr id="782" name="Google Shape;782;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3" name="Google Shape;783;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4" name="Google Shape;784;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9" name="Shape 789"/>
        <p:cNvGrpSpPr/>
        <p:nvPr/>
      </p:nvGrpSpPr>
      <p:grpSpPr>
        <a:xfrm>
          <a:off x="0" y="0"/>
          <a:ext cx="0" cy="0"/>
          <a:chOff x="0" y="0"/>
          <a:chExt cx="0" cy="0"/>
        </a:xfrm>
      </p:grpSpPr>
      <p:sp>
        <p:nvSpPr>
          <p:cNvPr id="790" name="Google Shape;790;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1" name="Google Shape;791;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5" name="Shape 795"/>
        <p:cNvGrpSpPr/>
        <p:nvPr/>
      </p:nvGrpSpPr>
      <p:grpSpPr>
        <a:xfrm>
          <a:off x="0" y="0"/>
          <a:ext cx="0" cy="0"/>
          <a:chOff x="0" y="0"/>
          <a:chExt cx="0" cy="0"/>
        </a:xfrm>
      </p:grpSpPr>
      <p:sp>
        <p:nvSpPr>
          <p:cNvPr id="796" name="Google Shape;796;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7" name="Google Shape;797;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8" name="Google Shape;798;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2" name="Shape 802"/>
        <p:cNvGrpSpPr/>
        <p:nvPr/>
      </p:nvGrpSpPr>
      <p:grpSpPr>
        <a:xfrm>
          <a:off x="0" y="0"/>
          <a:ext cx="0" cy="0"/>
          <a:chOff x="0" y="0"/>
          <a:chExt cx="0" cy="0"/>
        </a:xfrm>
      </p:grpSpPr>
      <p:sp>
        <p:nvSpPr>
          <p:cNvPr id="803" name="Google Shape;803;g2bd54f5f1d7_0_17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04" name="Google Shape;804;g2bd54f5f1d7_0_170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5" name="Google Shape;805;g2bd54f5f1d7_0_170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3" name="Shape 813"/>
        <p:cNvGrpSpPr/>
        <p:nvPr/>
      </p:nvGrpSpPr>
      <p:grpSpPr>
        <a:xfrm>
          <a:off x="0" y="0"/>
          <a:ext cx="0" cy="0"/>
          <a:chOff x="0" y="0"/>
          <a:chExt cx="0" cy="0"/>
        </a:xfrm>
      </p:grpSpPr>
      <p:sp>
        <p:nvSpPr>
          <p:cNvPr id="814" name="Google Shape;814;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5" name="Google Shape;815;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0" name="Shape 820"/>
        <p:cNvGrpSpPr/>
        <p:nvPr/>
      </p:nvGrpSpPr>
      <p:grpSpPr>
        <a:xfrm>
          <a:off x="0" y="0"/>
          <a:ext cx="0" cy="0"/>
          <a:chOff x="0" y="0"/>
          <a:chExt cx="0" cy="0"/>
        </a:xfrm>
      </p:grpSpPr>
      <p:sp>
        <p:nvSpPr>
          <p:cNvPr id="821" name="Google Shape;821;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2" name="Google Shape;822;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3" name="Google Shape;823;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8" name="Shape 828"/>
        <p:cNvGrpSpPr/>
        <p:nvPr/>
      </p:nvGrpSpPr>
      <p:grpSpPr>
        <a:xfrm>
          <a:off x="0" y="0"/>
          <a:ext cx="0" cy="0"/>
          <a:chOff x="0" y="0"/>
          <a:chExt cx="0" cy="0"/>
        </a:xfrm>
      </p:grpSpPr>
      <p:sp>
        <p:nvSpPr>
          <p:cNvPr id="829" name="Google Shape;829;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0" name="Google Shape;830;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1" name="Google Shape;831;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3" name="Google Shape;60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9" name="Google Shape;60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6" name="Google Shape;64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3" name="Google Shape;65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p8: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8" name="Google Shape;658;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9" name="Google Shape;659;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g2bd54f5f1d7_0_1:notes"/>
          <p:cNvSpPr/>
          <p:nvPr>
            <p:ph idx="2" type="sldImg"/>
          </p:nvPr>
        </p:nvSpPr>
        <p:spPr>
          <a:xfrm>
            <a:off x="703782" y="1144559"/>
            <a:ext cx="5450700" cy="3084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8" name="Google Shape;668;g2bd54f5f1d7_0_1:notes"/>
          <p:cNvSpPr txBox="1"/>
          <p:nvPr>
            <p:ph idx="1" type="body"/>
          </p:nvPr>
        </p:nvSpPr>
        <p:spPr>
          <a:xfrm>
            <a:off x="685801" y="4400550"/>
            <a:ext cx="5486400" cy="3600300"/>
          </a:xfrm>
          <a:prstGeom prst="rect">
            <a:avLst/>
          </a:prstGeom>
          <a:noFill/>
          <a:ln>
            <a:noFill/>
          </a:ln>
        </p:spPr>
        <p:txBody>
          <a:bodyPr anchorCtr="0" anchor="t" bIns="45750" lIns="91500" spcFirstLastPara="1" rIns="91500" wrap="square" tIns="45750">
            <a:noAutofit/>
          </a:bodyPr>
          <a:lstStyle/>
          <a:p>
            <a:pPr indent="0" lvl="0" marL="0" rtl="0" algn="l">
              <a:spcBef>
                <a:spcPts val="0"/>
              </a:spcBef>
              <a:spcAft>
                <a:spcPts val="0"/>
              </a:spcAft>
              <a:buNone/>
            </a:pPr>
            <a:r>
              <a:rPr lang="en-US"/>
              <a:t>Review the priorities that the GO Team has developed and the rationale for these priorities. Feel free to copy this slide if you have more than 3 priorities to account for.</a:t>
            </a:r>
            <a:endParaRPr/>
          </a:p>
          <a:p>
            <a:pPr indent="0" lvl="0" marL="0" rtl="0" algn="l">
              <a:spcBef>
                <a:spcPts val="0"/>
              </a:spcBef>
              <a:spcAft>
                <a:spcPts val="0"/>
              </a:spcAft>
              <a:buNone/>
            </a:pPr>
            <a:r>
              <a:t/>
            </a:r>
            <a:endParaRPr/>
          </a:p>
        </p:txBody>
      </p:sp>
      <p:sp>
        <p:nvSpPr>
          <p:cNvPr id="669" name="Google Shape;669;g2bd54f5f1d7_0_1:notes"/>
          <p:cNvSpPr txBox="1"/>
          <p:nvPr>
            <p:ph idx="12" type="sldNum"/>
          </p:nvPr>
        </p:nvSpPr>
        <p:spPr>
          <a:xfrm>
            <a:off x="3884615" y="8685218"/>
            <a:ext cx="2971800" cy="458700"/>
          </a:xfrm>
          <a:prstGeom prst="rect">
            <a:avLst/>
          </a:prstGeom>
          <a:noFill/>
          <a:ln>
            <a:noFill/>
          </a:ln>
        </p:spPr>
        <p:txBody>
          <a:bodyPr anchorCtr="0" anchor="b" bIns="45750" lIns="91500" spcFirstLastPara="1" rIns="91500" wrap="square" tIns="4575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6" name="Shape 676"/>
        <p:cNvGrpSpPr/>
        <p:nvPr/>
      </p:nvGrpSpPr>
      <p:grpSpPr>
        <a:xfrm>
          <a:off x="0" y="0"/>
          <a:ext cx="0" cy="0"/>
          <a:chOff x="0" y="0"/>
          <a:chExt cx="0" cy="0"/>
        </a:xfrm>
      </p:grpSpPr>
      <p:sp>
        <p:nvSpPr>
          <p:cNvPr id="677" name="Google Shape;677;g2bd54f5f1d7_0_165:notes"/>
          <p:cNvSpPr/>
          <p:nvPr>
            <p:ph idx="2" type="sldImg"/>
          </p:nvPr>
        </p:nvSpPr>
        <p:spPr>
          <a:xfrm>
            <a:off x="703782" y="1144559"/>
            <a:ext cx="5450700" cy="3084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8" name="Google Shape;678;g2bd54f5f1d7_0_165:notes"/>
          <p:cNvSpPr txBox="1"/>
          <p:nvPr>
            <p:ph idx="1" type="body"/>
          </p:nvPr>
        </p:nvSpPr>
        <p:spPr>
          <a:xfrm>
            <a:off x="685801" y="4400550"/>
            <a:ext cx="5486400" cy="3600300"/>
          </a:xfrm>
          <a:prstGeom prst="rect">
            <a:avLst/>
          </a:prstGeom>
          <a:noFill/>
          <a:ln>
            <a:noFill/>
          </a:ln>
        </p:spPr>
        <p:txBody>
          <a:bodyPr anchorCtr="0" anchor="t" bIns="45750" lIns="91500" spcFirstLastPara="1" rIns="91500" wrap="square" tIns="45750">
            <a:noAutofit/>
          </a:bodyPr>
          <a:lstStyle/>
          <a:p>
            <a:pPr indent="0" lvl="0" marL="0" rtl="0" algn="l">
              <a:spcBef>
                <a:spcPts val="0"/>
              </a:spcBef>
              <a:spcAft>
                <a:spcPts val="0"/>
              </a:spcAft>
              <a:buNone/>
            </a:pPr>
            <a:r>
              <a:rPr lang="en-US"/>
              <a:t>Review the priorities that the GO Team has developed and the rationale for these priorities. </a:t>
            </a:r>
            <a:endParaRPr/>
          </a:p>
        </p:txBody>
      </p:sp>
      <p:sp>
        <p:nvSpPr>
          <p:cNvPr id="679" name="Google Shape;679;g2bd54f5f1d7_0_165:notes"/>
          <p:cNvSpPr txBox="1"/>
          <p:nvPr>
            <p:ph idx="12" type="sldNum"/>
          </p:nvPr>
        </p:nvSpPr>
        <p:spPr>
          <a:xfrm>
            <a:off x="3884615" y="8685218"/>
            <a:ext cx="2971800" cy="458700"/>
          </a:xfrm>
          <a:prstGeom prst="rect">
            <a:avLst/>
          </a:prstGeom>
          <a:noFill/>
          <a:ln>
            <a:noFill/>
          </a:ln>
        </p:spPr>
        <p:txBody>
          <a:bodyPr anchorCtr="0" anchor="b" bIns="45750" lIns="91500" spcFirstLastPara="1" rIns="91500" wrap="square" tIns="457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
    <p:bg>
      <p:bgPr>
        <a:solidFill>
          <a:schemeClr val="lt1"/>
        </a:solidFill>
      </p:bgPr>
    </p:bg>
    <p:spTree>
      <p:nvGrpSpPr>
        <p:cNvPr id="13" name="Shape 13"/>
        <p:cNvGrpSpPr/>
        <p:nvPr/>
      </p:nvGrpSpPr>
      <p:grpSpPr>
        <a:xfrm>
          <a:off x="0" y="0"/>
          <a:ext cx="0" cy="0"/>
          <a:chOff x="0" y="0"/>
          <a:chExt cx="0" cy="0"/>
        </a:xfrm>
      </p:grpSpPr>
      <p:sp>
        <p:nvSpPr>
          <p:cNvPr id="14" name="Google Shape;14;p28"/>
          <p:cNvSpPr txBox="1"/>
          <p:nvPr>
            <p:ph type="ctrTitle"/>
          </p:nvPr>
        </p:nvSpPr>
        <p:spPr>
          <a:xfrm>
            <a:off x="6367054" y="2116182"/>
            <a:ext cx="5491571" cy="1514019"/>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1"/>
              </a:buClr>
              <a:buSzPts val="6000"/>
              <a:buFont typeface="Franklin Gothic"/>
              <a:buNone/>
              <a:defRPr b="1" i="0" sz="6000">
                <a:solidFill>
                  <a:schemeClr val="dk1"/>
                </a:solidFill>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grpSp>
        <p:nvGrpSpPr>
          <p:cNvPr id="15" name="Google Shape;15;p28"/>
          <p:cNvGrpSpPr/>
          <p:nvPr/>
        </p:nvGrpSpPr>
        <p:grpSpPr>
          <a:xfrm>
            <a:off x="1" y="758752"/>
            <a:ext cx="6099248" cy="6099248"/>
            <a:chOff x="0" y="12289"/>
            <a:chExt cx="3550" cy="3551"/>
          </a:xfrm>
        </p:grpSpPr>
        <p:sp>
          <p:nvSpPr>
            <p:cNvPr id="16" name="Google Shape;16;p28"/>
            <p:cNvSpPr/>
            <p:nvPr/>
          </p:nvSpPr>
          <p:spPr>
            <a:xfrm>
              <a:off x="0" y="12289"/>
              <a:ext cx="1789" cy="2386"/>
            </a:xfrm>
            <a:custGeom>
              <a:rect b="b" l="l" r="r" t="t"/>
              <a:pathLst>
                <a:path extrusionOk="0" h="2386" w="1789">
                  <a:moveTo>
                    <a:pt x="0" y="0"/>
                  </a:moveTo>
                  <a:lnTo>
                    <a:pt x="0" y="1194"/>
                  </a:lnTo>
                  <a:lnTo>
                    <a:pt x="1192" y="2386"/>
                  </a:lnTo>
                  <a:lnTo>
                    <a:pt x="1789" y="1789"/>
                  </a:lnTo>
                  <a:lnTo>
                    <a:pt x="0" y="0"/>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7" name="Google Shape;17;p28"/>
            <p:cNvSpPr/>
            <p:nvPr/>
          </p:nvSpPr>
          <p:spPr>
            <a:xfrm>
              <a:off x="0" y="14678"/>
              <a:ext cx="1162" cy="1162"/>
            </a:xfrm>
            <a:custGeom>
              <a:rect b="b" l="l" r="r" t="t"/>
              <a:pathLst>
                <a:path extrusionOk="0" h="1162" w="1162">
                  <a:moveTo>
                    <a:pt x="0" y="0"/>
                  </a:moveTo>
                  <a:lnTo>
                    <a:pt x="0" y="1161"/>
                  </a:lnTo>
                  <a:lnTo>
                    <a:pt x="1161" y="1161"/>
                  </a:lnTo>
                  <a:lnTo>
                    <a:pt x="0" y="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8" name="Google Shape;18;p28"/>
            <p:cNvSpPr/>
            <p:nvPr/>
          </p:nvSpPr>
          <p:spPr>
            <a:xfrm>
              <a:off x="1221" y="14675"/>
              <a:ext cx="2329" cy="1165"/>
            </a:xfrm>
            <a:custGeom>
              <a:rect b="b" l="l" r="r" t="t"/>
              <a:pathLst>
                <a:path extrusionOk="0" h="1165" w="2329">
                  <a:moveTo>
                    <a:pt x="2329" y="1164"/>
                  </a:moveTo>
                  <a:lnTo>
                    <a:pt x="1165" y="0"/>
                  </a:lnTo>
                  <a:lnTo>
                    <a:pt x="0" y="1164"/>
                  </a:lnTo>
                  <a:lnTo>
                    <a:pt x="2329" y="1164"/>
                  </a:lnTo>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sp>
        <p:nvSpPr>
          <p:cNvPr id="19" name="Google Shape;19;p28"/>
          <p:cNvSpPr txBox="1"/>
          <p:nvPr>
            <p:ph idx="1" type="body"/>
          </p:nvPr>
        </p:nvSpPr>
        <p:spPr>
          <a:xfrm>
            <a:off x="6367055" y="4549553"/>
            <a:ext cx="5491570" cy="953337"/>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Clr>
                <a:schemeClr val="lt2"/>
              </a:buClr>
              <a:buSzPts val="1800"/>
              <a:buNone/>
              <a:defRPr b="0" i="0" sz="1800">
                <a:solidFill>
                  <a:schemeClr val="lt2"/>
                </a:solidFill>
                <a:latin typeface="Libre Franklin"/>
                <a:ea typeface="Libre Franklin"/>
                <a:cs typeface="Libre Franklin"/>
                <a:sym typeface="Libre Franklin"/>
              </a:defRPr>
            </a:lvl1pPr>
            <a:lvl2pPr indent="-482600" lvl="1" marL="914400" algn="l">
              <a:lnSpc>
                <a:spcPct val="90000"/>
              </a:lnSpc>
              <a:spcBef>
                <a:spcPts val="500"/>
              </a:spcBef>
              <a:spcAft>
                <a:spcPts val="0"/>
              </a:spcAft>
              <a:buClr>
                <a:schemeClr val="dk1"/>
              </a:buClr>
              <a:buSzPts val="4000"/>
              <a:buChar char="•"/>
              <a:defRPr sz="4000"/>
            </a:lvl2pPr>
            <a:lvl3pPr indent="-482600" lvl="2" marL="1371600" algn="l">
              <a:lnSpc>
                <a:spcPct val="90000"/>
              </a:lnSpc>
              <a:spcBef>
                <a:spcPts val="500"/>
              </a:spcBef>
              <a:spcAft>
                <a:spcPts val="0"/>
              </a:spcAft>
              <a:buClr>
                <a:schemeClr val="dk1"/>
              </a:buClr>
              <a:buSzPts val="4000"/>
              <a:buChar char="•"/>
              <a:defRPr sz="4000"/>
            </a:lvl3pPr>
            <a:lvl4pPr indent="-482600" lvl="3" marL="1828800" algn="l">
              <a:lnSpc>
                <a:spcPct val="90000"/>
              </a:lnSpc>
              <a:spcBef>
                <a:spcPts val="500"/>
              </a:spcBef>
              <a:spcAft>
                <a:spcPts val="0"/>
              </a:spcAft>
              <a:buClr>
                <a:schemeClr val="dk1"/>
              </a:buClr>
              <a:buSzPts val="4000"/>
              <a:buChar char="•"/>
              <a:defRPr sz="4000"/>
            </a:lvl4pPr>
            <a:lvl5pPr indent="-482600" lvl="4" marL="2286000" algn="l">
              <a:lnSpc>
                <a:spcPct val="90000"/>
              </a:lnSpc>
              <a:spcBef>
                <a:spcPts val="500"/>
              </a:spcBef>
              <a:spcAft>
                <a:spcPts val="0"/>
              </a:spcAft>
              <a:buClr>
                <a:schemeClr val="dk1"/>
              </a:buClr>
              <a:buSzPts val="4000"/>
              <a:buChar char="•"/>
              <a:defRPr sz="40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cxnSp>
        <p:nvCxnSpPr>
          <p:cNvPr id="20" name="Google Shape;20;p28"/>
          <p:cNvCxnSpPr/>
          <p:nvPr/>
        </p:nvCxnSpPr>
        <p:spPr>
          <a:xfrm>
            <a:off x="6367055" y="4252111"/>
            <a:ext cx="2133600" cy="3992"/>
          </a:xfrm>
          <a:prstGeom prst="straightConnector1">
            <a:avLst/>
          </a:prstGeom>
          <a:noFill/>
          <a:ln cap="flat" cmpd="sng" w="101600">
            <a:solidFill>
              <a:schemeClr val="lt2"/>
            </a:solidFill>
            <a:prstDash val="solid"/>
            <a:miter lim="800000"/>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p:spTree>
      <p:nvGrpSpPr>
        <p:cNvPr id="109" name="Shape 109"/>
        <p:cNvGrpSpPr/>
        <p:nvPr/>
      </p:nvGrpSpPr>
      <p:grpSpPr>
        <a:xfrm>
          <a:off x="0" y="0"/>
          <a:ext cx="0" cy="0"/>
          <a:chOff x="0" y="0"/>
          <a:chExt cx="0" cy="0"/>
        </a:xfrm>
      </p:grpSpPr>
      <p:grpSp>
        <p:nvGrpSpPr>
          <p:cNvPr id="110" name="Google Shape;110;p44"/>
          <p:cNvGrpSpPr/>
          <p:nvPr/>
        </p:nvGrpSpPr>
        <p:grpSpPr>
          <a:xfrm>
            <a:off x="6362700" y="0"/>
            <a:ext cx="5829298" cy="3235602"/>
            <a:chOff x="5612972" y="1"/>
            <a:chExt cx="6615961" cy="3672246"/>
          </a:xfrm>
        </p:grpSpPr>
        <p:sp>
          <p:nvSpPr>
            <p:cNvPr id="111" name="Google Shape;111;p44"/>
            <p:cNvSpPr/>
            <p:nvPr/>
          </p:nvSpPr>
          <p:spPr>
            <a:xfrm>
              <a:off x="5612972" y="1"/>
              <a:ext cx="4408998" cy="3672246"/>
            </a:xfrm>
            <a:custGeom>
              <a:rect b="b" l="l" r="r" t="t"/>
              <a:pathLst>
                <a:path extrusionOk="0" h="2980" w="3578">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12" name="Google Shape;112;p44"/>
            <p:cNvSpPr/>
            <p:nvPr/>
          </p:nvSpPr>
          <p:spPr>
            <a:xfrm>
              <a:off x="6341233" y="1463970"/>
              <a:ext cx="2208196" cy="2208277"/>
            </a:xfrm>
            <a:custGeom>
              <a:rect b="b" l="l" r="r" t="t"/>
              <a:pathLst>
                <a:path extrusionOk="0" h="1792" w="1792">
                  <a:moveTo>
                    <a:pt x="597" y="0"/>
                  </a:moveTo>
                  <a:lnTo>
                    <a:pt x="0" y="598"/>
                  </a:lnTo>
                  <a:lnTo>
                    <a:pt x="1195" y="1792"/>
                  </a:lnTo>
                  <a:lnTo>
                    <a:pt x="1792" y="1195"/>
                  </a:lnTo>
                  <a:lnTo>
                    <a:pt x="597" y="0"/>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13" name="Google Shape;113;p44"/>
            <p:cNvSpPr/>
            <p:nvPr/>
          </p:nvSpPr>
          <p:spPr>
            <a:xfrm>
              <a:off x="8555590" y="1"/>
              <a:ext cx="1457754" cy="729520"/>
            </a:xfrm>
            <a:custGeom>
              <a:rect b="b" l="l" r="r" t="t"/>
              <a:pathLst>
                <a:path extrusionOk="0" h="592" w="1183">
                  <a:moveTo>
                    <a:pt x="1183" y="0"/>
                  </a:moveTo>
                  <a:lnTo>
                    <a:pt x="0" y="0"/>
                  </a:lnTo>
                  <a:lnTo>
                    <a:pt x="591" y="591"/>
                  </a:lnTo>
                  <a:lnTo>
                    <a:pt x="1183" y="0"/>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14" name="Google Shape;114;p44"/>
            <p:cNvSpPr/>
            <p:nvPr/>
          </p:nvSpPr>
          <p:spPr>
            <a:xfrm>
              <a:off x="7076887" y="728289"/>
              <a:ext cx="2208196" cy="2208277"/>
            </a:xfrm>
            <a:custGeom>
              <a:rect b="b" l="l" r="r" t="t"/>
              <a:pathLst>
                <a:path extrusionOk="0" h="1792" w="1792">
                  <a:moveTo>
                    <a:pt x="598" y="0"/>
                  </a:moveTo>
                  <a:lnTo>
                    <a:pt x="0" y="597"/>
                  </a:lnTo>
                  <a:lnTo>
                    <a:pt x="1195" y="1792"/>
                  </a:lnTo>
                  <a:lnTo>
                    <a:pt x="1792" y="1195"/>
                  </a:lnTo>
                  <a:lnTo>
                    <a:pt x="598" y="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15" name="Google Shape;115;p44"/>
            <p:cNvSpPr/>
            <p:nvPr/>
          </p:nvSpPr>
          <p:spPr>
            <a:xfrm>
              <a:off x="9285083" y="728289"/>
              <a:ext cx="2943850" cy="2943958"/>
            </a:xfrm>
            <a:custGeom>
              <a:rect b="b" l="l" r="r" t="t"/>
              <a:pathLst>
                <a:path extrusionOk="0" h="2389" w="2389">
                  <a:moveTo>
                    <a:pt x="2389" y="1195"/>
                  </a:moveTo>
                  <a:lnTo>
                    <a:pt x="1194" y="0"/>
                  </a:lnTo>
                  <a:lnTo>
                    <a:pt x="0" y="1195"/>
                  </a:lnTo>
                  <a:lnTo>
                    <a:pt x="1194" y="2389"/>
                  </a:lnTo>
                  <a:lnTo>
                    <a:pt x="2389" y="1195"/>
                  </a:lnTo>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sp>
        <p:nvSpPr>
          <p:cNvPr id="116" name="Google Shape;116;p44"/>
          <p:cNvSpPr txBox="1"/>
          <p:nvPr>
            <p:ph type="title"/>
          </p:nvPr>
        </p:nvSpPr>
        <p:spPr>
          <a:xfrm>
            <a:off x="964023" y="879063"/>
            <a:ext cx="4941477" cy="610863"/>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dk1"/>
              </a:buClr>
              <a:buSzPts val="4400"/>
              <a:buFont typeface="Franklin Gothic"/>
              <a:buNone/>
              <a:defRPr b="1" i="0" sz="4400">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cxnSp>
        <p:nvCxnSpPr>
          <p:cNvPr id="117" name="Google Shape;117;p44"/>
          <p:cNvCxnSpPr/>
          <p:nvPr/>
        </p:nvCxnSpPr>
        <p:spPr>
          <a:xfrm>
            <a:off x="952500" y="1934655"/>
            <a:ext cx="2133600" cy="3992"/>
          </a:xfrm>
          <a:prstGeom prst="straightConnector1">
            <a:avLst/>
          </a:prstGeom>
          <a:noFill/>
          <a:ln cap="flat" cmpd="sng" w="101600">
            <a:solidFill>
              <a:schemeClr val="lt2"/>
            </a:solidFill>
            <a:prstDash val="solid"/>
            <a:miter lim="800000"/>
            <a:headEnd len="sm" w="sm" type="none"/>
            <a:tailEnd len="sm" w="sm" type="none"/>
          </a:ln>
        </p:spPr>
      </p:cxnSp>
      <p:sp>
        <p:nvSpPr>
          <p:cNvPr id="118" name="Google Shape;118;p44"/>
          <p:cNvSpPr txBox="1"/>
          <p:nvPr>
            <p:ph idx="1" type="body"/>
          </p:nvPr>
        </p:nvSpPr>
        <p:spPr>
          <a:xfrm>
            <a:off x="952500" y="2818296"/>
            <a:ext cx="2133600" cy="36933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00"/>
              </a:spcBef>
              <a:spcAft>
                <a:spcPts val="0"/>
              </a:spcAft>
              <a:buClr>
                <a:schemeClr val="dk1"/>
              </a:buClr>
              <a:buSzPts val="1400"/>
              <a:buNone/>
              <a:defRPr b="0" i="0" sz="1400">
                <a:solidFill>
                  <a:schemeClr val="dk1"/>
                </a:solidFill>
                <a:latin typeface="Libre Franklin"/>
                <a:ea typeface="Libre Franklin"/>
                <a:cs typeface="Libre Franklin"/>
                <a:sym typeface="Libre Franklin"/>
              </a:defRPr>
            </a:lvl1pPr>
            <a:lvl2pPr indent="-482600" lvl="1" marL="914400" algn="l">
              <a:lnSpc>
                <a:spcPct val="90000"/>
              </a:lnSpc>
              <a:spcBef>
                <a:spcPts val="500"/>
              </a:spcBef>
              <a:spcAft>
                <a:spcPts val="0"/>
              </a:spcAft>
              <a:buClr>
                <a:schemeClr val="dk1"/>
              </a:buClr>
              <a:buSzPts val="4000"/>
              <a:buChar char="•"/>
              <a:defRPr sz="4000"/>
            </a:lvl2pPr>
            <a:lvl3pPr indent="-482600" lvl="2" marL="1371600" algn="l">
              <a:lnSpc>
                <a:spcPct val="90000"/>
              </a:lnSpc>
              <a:spcBef>
                <a:spcPts val="500"/>
              </a:spcBef>
              <a:spcAft>
                <a:spcPts val="0"/>
              </a:spcAft>
              <a:buClr>
                <a:schemeClr val="dk1"/>
              </a:buClr>
              <a:buSzPts val="4000"/>
              <a:buChar char="•"/>
              <a:defRPr sz="4000"/>
            </a:lvl3pPr>
            <a:lvl4pPr indent="-482600" lvl="3" marL="1828800" algn="l">
              <a:lnSpc>
                <a:spcPct val="90000"/>
              </a:lnSpc>
              <a:spcBef>
                <a:spcPts val="500"/>
              </a:spcBef>
              <a:spcAft>
                <a:spcPts val="0"/>
              </a:spcAft>
              <a:buClr>
                <a:schemeClr val="dk1"/>
              </a:buClr>
              <a:buSzPts val="4000"/>
              <a:buChar char="•"/>
              <a:defRPr sz="4000"/>
            </a:lvl4pPr>
            <a:lvl5pPr indent="-482600" lvl="4" marL="2286000" algn="l">
              <a:lnSpc>
                <a:spcPct val="90000"/>
              </a:lnSpc>
              <a:spcBef>
                <a:spcPts val="500"/>
              </a:spcBef>
              <a:spcAft>
                <a:spcPts val="0"/>
              </a:spcAft>
              <a:buClr>
                <a:schemeClr val="dk1"/>
              </a:buClr>
              <a:buSzPts val="4000"/>
              <a:buChar char="•"/>
              <a:defRPr sz="40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19" name="Google Shape;119;p44"/>
          <p:cNvSpPr txBox="1"/>
          <p:nvPr>
            <p:ph idx="2" type="body"/>
          </p:nvPr>
        </p:nvSpPr>
        <p:spPr>
          <a:xfrm>
            <a:off x="952500" y="2209800"/>
            <a:ext cx="2133600" cy="20583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400"/>
              </a:spcBef>
              <a:spcAft>
                <a:spcPts val="0"/>
              </a:spcAft>
              <a:buClr>
                <a:schemeClr val="lt2"/>
              </a:buClr>
              <a:buSzPts val="1800"/>
              <a:buNone/>
              <a:defRPr b="0" i="0" sz="1800">
                <a:solidFill>
                  <a:schemeClr val="lt2"/>
                </a:solidFill>
                <a:latin typeface="Franklin Gothic"/>
                <a:ea typeface="Franklin Gothic"/>
                <a:cs typeface="Franklin Gothic"/>
                <a:sym typeface="Franklin Gothic"/>
              </a:defRPr>
            </a:lvl1pPr>
            <a:lvl2pPr indent="-482600" lvl="1" marL="914400" algn="l">
              <a:lnSpc>
                <a:spcPct val="90000"/>
              </a:lnSpc>
              <a:spcBef>
                <a:spcPts val="500"/>
              </a:spcBef>
              <a:spcAft>
                <a:spcPts val="0"/>
              </a:spcAft>
              <a:buClr>
                <a:schemeClr val="dk1"/>
              </a:buClr>
              <a:buSzPts val="4000"/>
              <a:buChar char="•"/>
              <a:defRPr sz="4000"/>
            </a:lvl2pPr>
            <a:lvl3pPr indent="-482600" lvl="2" marL="1371600" algn="l">
              <a:lnSpc>
                <a:spcPct val="90000"/>
              </a:lnSpc>
              <a:spcBef>
                <a:spcPts val="500"/>
              </a:spcBef>
              <a:spcAft>
                <a:spcPts val="0"/>
              </a:spcAft>
              <a:buClr>
                <a:schemeClr val="dk1"/>
              </a:buClr>
              <a:buSzPts val="4000"/>
              <a:buChar char="•"/>
              <a:defRPr sz="4000"/>
            </a:lvl3pPr>
            <a:lvl4pPr indent="-482600" lvl="3" marL="1828800" algn="l">
              <a:lnSpc>
                <a:spcPct val="90000"/>
              </a:lnSpc>
              <a:spcBef>
                <a:spcPts val="500"/>
              </a:spcBef>
              <a:spcAft>
                <a:spcPts val="0"/>
              </a:spcAft>
              <a:buClr>
                <a:schemeClr val="dk1"/>
              </a:buClr>
              <a:buSzPts val="4000"/>
              <a:buChar char="•"/>
              <a:defRPr sz="4000"/>
            </a:lvl4pPr>
            <a:lvl5pPr indent="-482600" lvl="4" marL="2286000" algn="l">
              <a:lnSpc>
                <a:spcPct val="90000"/>
              </a:lnSpc>
              <a:spcBef>
                <a:spcPts val="500"/>
              </a:spcBef>
              <a:spcAft>
                <a:spcPts val="0"/>
              </a:spcAft>
              <a:buClr>
                <a:schemeClr val="dk1"/>
              </a:buClr>
              <a:buSzPts val="4000"/>
              <a:buChar char="•"/>
              <a:defRPr sz="40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cxnSp>
        <p:nvCxnSpPr>
          <p:cNvPr id="120" name="Google Shape;120;p44"/>
          <p:cNvCxnSpPr/>
          <p:nvPr/>
        </p:nvCxnSpPr>
        <p:spPr>
          <a:xfrm>
            <a:off x="3663043" y="1939108"/>
            <a:ext cx="2133600" cy="3992"/>
          </a:xfrm>
          <a:prstGeom prst="straightConnector1">
            <a:avLst/>
          </a:prstGeom>
          <a:noFill/>
          <a:ln cap="flat" cmpd="sng" w="101600">
            <a:solidFill>
              <a:schemeClr val="lt2"/>
            </a:solidFill>
            <a:prstDash val="solid"/>
            <a:miter lim="800000"/>
            <a:headEnd len="sm" w="sm" type="none"/>
            <a:tailEnd len="sm" w="sm" type="none"/>
          </a:ln>
        </p:spPr>
      </p:cxnSp>
      <p:sp>
        <p:nvSpPr>
          <p:cNvPr id="121" name="Google Shape;121;p44"/>
          <p:cNvSpPr txBox="1"/>
          <p:nvPr>
            <p:ph idx="3" type="body"/>
          </p:nvPr>
        </p:nvSpPr>
        <p:spPr>
          <a:xfrm>
            <a:off x="3663042" y="2818296"/>
            <a:ext cx="2128157" cy="36933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00"/>
              </a:spcBef>
              <a:spcAft>
                <a:spcPts val="0"/>
              </a:spcAft>
              <a:buClr>
                <a:schemeClr val="dk1"/>
              </a:buClr>
              <a:buSzPts val="1400"/>
              <a:buNone/>
              <a:defRPr b="0" i="0" sz="1400">
                <a:solidFill>
                  <a:schemeClr val="dk1"/>
                </a:solidFill>
                <a:latin typeface="Libre Franklin"/>
                <a:ea typeface="Libre Franklin"/>
                <a:cs typeface="Libre Franklin"/>
                <a:sym typeface="Libre Franklin"/>
              </a:defRPr>
            </a:lvl1pPr>
            <a:lvl2pPr indent="-482600" lvl="1" marL="914400" algn="l">
              <a:lnSpc>
                <a:spcPct val="90000"/>
              </a:lnSpc>
              <a:spcBef>
                <a:spcPts val="500"/>
              </a:spcBef>
              <a:spcAft>
                <a:spcPts val="0"/>
              </a:spcAft>
              <a:buClr>
                <a:schemeClr val="dk1"/>
              </a:buClr>
              <a:buSzPts val="4000"/>
              <a:buChar char="•"/>
              <a:defRPr sz="4000"/>
            </a:lvl2pPr>
            <a:lvl3pPr indent="-482600" lvl="2" marL="1371600" algn="l">
              <a:lnSpc>
                <a:spcPct val="90000"/>
              </a:lnSpc>
              <a:spcBef>
                <a:spcPts val="500"/>
              </a:spcBef>
              <a:spcAft>
                <a:spcPts val="0"/>
              </a:spcAft>
              <a:buClr>
                <a:schemeClr val="dk1"/>
              </a:buClr>
              <a:buSzPts val="4000"/>
              <a:buChar char="•"/>
              <a:defRPr sz="4000"/>
            </a:lvl3pPr>
            <a:lvl4pPr indent="-482600" lvl="3" marL="1828800" algn="l">
              <a:lnSpc>
                <a:spcPct val="90000"/>
              </a:lnSpc>
              <a:spcBef>
                <a:spcPts val="500"/>
              </a:spcBef>
              <a:spcAft>
                <a:spcPts val="0"/>
              </a:spcAft>
              <a:buClr>
                <a:schemeClr val="dk1"/>
              </a:buClr>
              <a:buSzPts val="4000"/>
              <a:buChar char="•"/>
              <a:defRPr sz="4000"/>
            </a:lvl4pPr>
            <a:lvl5pPr indent="-482600" lvl="4" marL="2286000" algn="l">
              <a:lnSpc>
                <a:spcPct val="90000"/>
              </a:lnSpc>
              <a:spcBef>
                <a:spcPts val="500"/>
              </a:spcBef>
              <a:spcAft>
                <a:spcPts val="0"/>
              </a:spcAft>
              <a:buClr>
                <a:schemeClr val="dk1"/>
              </a:buClr>
              <a:buSzPts val="4000"/>
              <a:buChar char="•"/>
              <a:defRPr sz="40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22" name="Google Shape;122;p44"/>
          <p:cNvSpPr txBox="1"/>
          <p:nvPr>
            <p:ph idx="4" type="body"/>
          </p:nvPr>
        </p:nvSpPr>
        <p:spPr>
          <a:xfrm>
            <a:off x="3663042" y="2209800"/>
            <a:ext cx="2128157" cy="20583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400"/>
              </a:spcBef>
              <a:spcAft>
                <a:spcPts val="0"/>
              </a:spcAft>
              <a:buClr>
                <a:schemeClr val="lt2"/>
              </a:buClr>
              <a:buSzPts val="1800"/>
              <a:buNone/>
              <a:defRPr b="0" i="0" sz="1800">
                <a:solidFill>
                  <a:schemeClr val="lt2"/>
                </a:solidFill>
                <a:latin typeface="Franklin Gothic"/>
                <a:ea typeface="Franklin Gothic"/>
                <a:cs typeface="Franklin Gothic"/>
                <a:sym typeface="Franklin Gothic"/>
              </a:defRPr>
            </a:lvl1pPr>
            <a:lvl2pPr indent="-482600" lvl="1" marL="914400" algn="l">
              <a:lnSpc>
                <a:spcPct val="90000"/>
              </a:lnSpc>
              <a:spcBef>
                <a:spcPts val="500"/>
              </a:spcBef>
              <a:spcAft>
                <a:spcPts val="0"/>
              </a:spcAft>
              <a:buClr>
                <a:schemeClr val="dk1"/>
              </a:buClr>
              <a:buSzPts val="4000"/>
              <a:buChar char="•"/>
              <a:defRPr sz="4000"/>
            </a:lvl2pPr>
            <a:lvl3pPr indent="-482600" lvl="2" marL="1371600" algn="l">
              <a:lnSpc>
                <a:spcPct val="90000"/>
              </a:lnSpc>
              <a:spcBef>
                <a:spcPts val="500"/>
              </a:spcBef>
              <a:spcAft>
                <a:spcPts val="0"/>
              </a:spcAft>
              <a:buClr>
                <a:schemeClr val="dk1"/>
              </a:buClr>
              <a:buSzPts val="4000"/>
              <a:buChar char="•"/>
              <a:defRPr sz="4000"/>
            </a:lvl3pPr>
            <a:lvl4pPr indent="-482600" lvl="3" marL="1828800" algn="l">
              <a:lnSpc>
                <a:spcPct val="90000"/>
              </a:lnSpc>
              <a:spcBef>
                <a:spcPts val="500"/>
              </a:spcBef>
              <a:spcAft>
                <a:spcPts val="0"/>
              </a:spcAft>
              <a:buClr>
                <a:schemeClr val="dk1"/>
              </a:buClr>
              <a:buSzPts val="4000"/>
              <a:buChar char="•"/>
              <a:defRPr sz="4000"/>
            </a:lvl4pPr>
            <a:lvl5pPr indent="-482600" lvl="4" marL="2286000" algn="l">
              <a:lnSpc>
                <a:spcPct val="90000"/>
              </a:lnSpc>
              <a:spcBef>
                <a:spcPts val="500"/>
              </a:spcBef>
              <a:spcAft>
                <a:spcPts val="0"/>
              </a:spcAft>
              <a:buClr>
                <a:schemeClr val="dk1"/>
              </a:buClr>
              <a:buSzPts val="4000"/>
              <a:buChar char="•"/>
              <a:defRPr sz="40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cxnSp>
        <p:nvCxnSpPr>
          <p:cNvPr id="123" name="Google Shape;123;p44"/>
          <p:cNvCxnSpPr/>
          <p:nvPr/>
        </p:nvCxnSpPr>
        <p:spPr>
          <a:xfrm>
            <a:off x="952500" y="4248119"/>
            <a:ext cx="2133600" cy="3992"/>
          </a:xfrm>
          <a:prstGeom prst="straightConnector1">
            <a:avLst/>
          </a:prstGeom>
          <a:noFill/>
          <a:ln cap="flat" cmpd="sng" w="101600">
            <a:solidFill>
              <a:schemeClr val="lt2"/>
            </a:solidFill>
            <a:prstDash val="solid"/>
            <a:miter lim="800000"/>
            <a:headEnd len="sm" w="sm" type="none"/>
            <a:tailEnd len="sm" w="sm" type="none"/>
          </a:ln>
        </p:spPr>
      </p:cxnSp>
      <p:sp>
        <p:nvSpPr>
          <p:cNvPr id="124" name="Google Shape;124;p44"/>
          <p:cNvSpPr txBox="1"/>
          <p:nvPr>
            <p:ph idx="5" type="body"/>
          </p:nvPr>
        </p:nvSpPr>
        <p:spPr>
          <a:xfrm>
            <a:off x="952500" y="5131299"/>
            <a:ext cx="2133600" cy="36933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00"/>
              </a:spcBef>
              <a:spcAft>
                <a:spcPts val="0"/>
              </a:spcAft>
              <a:buClr>
                <a:schemeClr val="dk1"/>
              </a:buClr>
              <a:buSzPts val="1400"/>
              <a:buNone/>
              <a:defRPr b="0" i="0" sz="1400">
                <a:solidFill>
                  <a:schemeClr val="dk1"/>
                </a:solidFill>
                <a:latin typeface="Libre Franklin"/>
                <a:ea typeface="Libre Franklin"/>
                <a:cs typeface="Libre Franklin"/>
                <a:sym typeface="Libre Franklin"/>
              </a:defRPr>
            </a:lvl1pPr>
            <a:lvl2pPr indent="-482600" lvl="1" marL="914400" algn="l">
              <a:lnSpc>
                <a:spcPct val="90000"/>
              </a:lnSpc>
              <a:spcBef>
                <a:spcPts val="500"/>
              </a:spcBef>
              <a:spcAft>
                <a:spcPts val="0"/>
              </a:spcAft>
              <a:buClr>
                <a:schemeClr val="dk1"/>
              </a:buClr>
              <a:buSzPts val="4000"/>
              <a:buChar char="•"/>
              <a:defRPr sz="4000"/>
            </a:lvl2pPr>
            <a:lvl3pPr indent="-482600" lvl="2" marL="1371600" algn="l">
              <a:lnSpc>
                <a:spcPct val="90000"/>
              </a:lnSpc>
              <a:spcBef>
                <a:spcPts val="500"/>
              </a:spcBef>
              <a:spcAft>
                <a:spcPts val="0"/>
              </a:spcAft>
              <a:buClr>
                <a:schemeClr val="dk1"/>
              </a:buClr>
              <a:buSzPts val="4000"/>
              <a:buChar char="•"/>
              <a:defRPr sz="4000"/>
            </a:lvl3pPr>
            <a:lvl4pPr indent="-482600" lvl="3" marL="1828800" algn="l">
              <a:lnSpc>
                <a:spcPct val="90000"/>
              </a:lnSpc>
              <a:spcBef>
                <a:spcPts val="500"/>
              </a:spcBef>
              <a:spcAft>
                <a:spcPts val="0"/>
              </a:spcAft>
              <a:buClr>
                <a:schemeClr val="dk1"/>
              </a:buClr>
              <a:buSzPts val="4000"/>
              <a:buChar char="•"/>
              <a:defRPr sz="4000"/>
            </a:lvl4pPr>
            <a:lvl5pPr indent="-482600" lvl="4" marL="2286000" algn="l">
              <a:lnSpc>
                <a:spcPct val="90000"/>
              </a:lnSpc>
              <a:spcBef>
                <a:spcPts val="500"/>
              </a:spcBef>
              <a:spcAft>
                <a:spcPts val="0"/>
              </a:spcAft>
              <a:buClr>
                <a:schemeClr val="dk1"/>
              </a:buClr>
              <a:buSzPts val="4000"/>
              <a:buChar char="•"/>
              <a:defRPr sz="40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25" name="Google Shape;125;p44"/>
          <p:cNvSpPr txBox="1"/>
          <p:nvPr>
            <p:ph idx="6" type="body"/>
          </p:nvPr>
        </p:nvSpPr>
        <p:spPr>
          <a:xfrm>
            <a:off x="952500" y="4522803"/>
            <a:ext cx="2133600" cy="20583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400"/>
              </a:spcBef>
              <a:spcAft>
                <a:spcPts val="0"/>
              </a:spcAft>
              <a:buClr>
                <a:schemeClr val="lt2"/>
              </a:buClr>
              <a:buSzPts val="1800"/>
              <a:buNone/>
              <a:defRPr b="0" i="0" sz="1800">
                <a:solidFill>
                  <a:schemeClr val="lt2"/>
                </a:solidFill>
                <a:latin typeface="Franklin Gothic"/>
                <a:ea typeface="Franklin Gothic"/>
                <a:cs typeface="Franklin Gothic"/>
                <a:sym typeface="Franklin Gothic"/>
              </a:defRPr>
            </a:lvl1pPr>
            <a:lvl2pPr indent="-482600" lvl="1" marL="914400" algn="l">
              <a:lnSpc>
                <a:spcPct val="90000"/>
              </a:lnSpc>
              <a:spcBef>
                <a:spcPts val="500"/>
              </a:spcBef>
              <a:spcAft>
                <a:spcPts val="0"/>
              </a:spcAft>
              <a:buClr>
                <a:schemeClr val="dk1"/>
              </a:buClr>
              <a:buSzPts val="4000"/>
              <a:buChar char="•"/>
              <a:defRPr sz="4000"/>
            </a:lvl2pPr>
            <a:lvl3pPr indent="-482600" lvl="2" marL="1371600" algn="l">
              <a:lnSpc>
                <a:spcPct val="90000"/>
              </a:lnSpc>
              <a:spcBef>
                <a:spcPts val="500"/>
              </a:spcBef>
              <a:spcAft>
                <a:spcPts val="0"/>
              </a:spcAft>
              <a:buClr>
                <a:schemeClr val="dk1"/>
              </a:buClr>
              <a:buSzPts val="4000"/>
              <a:buChar char="•"/>
              <a:defRPr sz="4000"/>
            </a:lvl3pPr>
            <a:lvl4pPr indent="-482600" lvl="3" marL="1828800" algn="l">
              <a:lnSpc>
                <a:spcPct val="90000"/>
              </a:lnSpc>
              <a:spcBef>
                <a:spcPts val="500"/>
              </a:spcBef>
              <a:spcAft>
                <a:spcPts val="0"/>
              </a:spcAft>
              <a:buClr>
                <a:schemeClr val="dk1"/>
              </a:buClr>
              <a:buSzPts val="4000"/>
              <a:buChar char="•"/>
              <a:defRPr sz="4000"/>
            </a:lvl4pPr>
            <a:lvl5pPr indent="-482600" lvl="4" marL="2286000" algn="l">
              <a:lnSpc>
                <a:spcPct val="90000"/>
              </a:lnSpc>
              <a:spcBef>
                <a:spcPts val="500"/>
              </a:spcBef>
              <a:spcAft>
                <a:spcPts val="0"/>
              </a:spcAft>
              <a:buClr>
                <a:schemeClr val="dk1"/>
              </a:buClr>
              <a:buSzPts val="4000"/>
              <a:buChar char="•"/>
              <a:defRPr sz="40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cxnSp>
        <p:nvCxnSpPr>
          <p:cNvPr id="126" name="Google Shape;126;p44"/>
          <p:cNvCxnSpPr/>
          <p:nvPr/>
        </p:nvCxnSpPr>
        <p:spPr>
          <a:xfrm>
            <a:off x="3663043" y="4252111"/>
            <a:ext cx="2133600" cy="3992"/>
          </a:xfrm>
          <a:prstGeom prst="straightConnector1">
            <a:avLst/>
          </a:prstGeom>
          <a:noFill/>
          <a:ln cap="flat" cmpd="sng" w="101600">
            <a:solidFill>
              <a:schemeClr val="lt2"/>
            </a:solidFill>
            <a:prstDash val="solid"/>
            <a:miter lim="800000"/>
            <a:headEnd len="sm" w="sm" type="none"/>
            <a:tailEnd len="sm" w="sm" type="none"/>
          </a:ln>
        </p:spPr>
      </p:cxnSp>
      <p:sp>
        <p:nvSpPr>
          <p:cNvPr id="127" name="Google Shape;127;p44"/>
          <p:cNvSpPr txBox="1"/>
          <p:nvPr>
            <p:ph idx="7" type="body"/>
          </p:nvPr>
        </p:nvSpPr>
        <p:spPr>
          <a:xfrm>
            <a:off x="3663042" y="5131299"/>
            <a:ext cx="2128157" cy="36933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00"/>
              </a:spcBef>
              <a:spcAft>
                <a:spcPts val="0"/>
              </a:spcAft>
              <a:buClr>
                <a:schemeClr val="dk1"/>
              </a:buClr>
              <a:buSzPts val="1400"/>
              <a:buNone/>
              <a:defRPr b="0" i="0" sz="1400">
                <a:solidFill>
                  <a:schemeClr val="dk1"/>
                </a:solidFill>
                <a:latin typeface="Libre Franklin"/>
                <a:ea typeface="Libre Franklin"/>
                <a:cs typeface="Libre Franklin"/>
                <a:sym typeface="Libre Franklin"/>
              </a:defRPr>
            </a:lvl1pPr>
            <a:lvl2pPr indent="-482600" lvl="1" marL="914400" algn="l">
              <a:lnSpc>
                <a:spcPct val="90000"/>
              </a:lnSpc>
              <a:spcBef>
                <a:spcPts val="500"/>
              </a:spcBef>
              <a:spcAft>
                <a:spcPts val="0"/>
              </a:spcAft>
              <a:buClr>
                <a:schemeClr val="dk1"/>
              </a:buClr>
              <a:buSzPts val="4000"/>
              <a:buChar char="•"/>
              <a:defRPr sz="4000"/>
            </a:lvl2pPr>
            <a:lvl3pPr indent="-482600" lvl="2" marL="1371600" algn="l">
              <a:lnSpc>
                <a:spcPct val="90000"/>
              </a:lnSpc>
              <a:spcBef>
                <a:spcPts val="500"/>
              </a:spcBef>
              <a:spcAft>
                <a:spcPts val="0"/>
              </a:spcAft>
              <a:buClr>
                <a:schemeClr val="dk1"/>
              </a:buClr>
              <a:buSzPts val="4000"/>
              <a:buChar char="•"/>
              <a:defRPr sz="4000"/>
            </a:lvl3pPr>
            <a:lvl4pPr indent="-482600" lvl="3" marL="1828800" algn="l">
              <a:lnSpc>
                <a:spcPct val="90000"/>
              </a:lnSpc>
              <a:spcBef>
                <a:spcPts val="500"/>
              </a:spcBef>
              <a:spcAft>
                <a:spcPts val="0"/>
              </a:spcAft>
              <a:buClr>
                <a:schemeClr val="dk1"/>
              </a:buClr>
              <a:buSzPts val="4000"/>
              <a:buChar char="•"/>
              <a:defRPr sz="4000"/>
            </a:lvl4pPr>
            <a:lvl5pPr indent="-482600" lvl="4" marL="2286000" algn="l">
              <a:lnSpc>
                <a:spcPct val="90000"/>
              </a:lnSpc>
              <a:spcBef>
                <a:spcPts val="500"/>
              </a:spcBef>
              <a:spcAft>
                <a:spcPts val="0"/>
              </a:spcAft>
              <a:buClr>
                <a:schemeClr val="dk1"/>
              </a:buClr>
              <a:buSzPts val="4000"/>
              <a:buChar char="•"/>
              <a:defRPr sz="40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28" name="Google Shape;128;p44"/>
          <p:cNvSpPr txBox="1"/>
          <p:nvPr>
            <p:ph idx="8" type="body"/>
          </p:nvPr>
        </p:nvSpPr>
        <p:spPr>
          <a:xfrm>
            <a:off x="3663042" y="4522803"/>
            <a:ext cx="2128157" cy="20583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400"/>
              </a:spcBef>
              <a:spcAft>
                <a:spcPts val="0"/>
              </a:spcAft>
              <a:buClr>
                <a:schemeClr val="lt2"/>
              </a:buClr>
              <a:buSzPts val="1800"/>
              <a:buNone/>
              <a:defRPr b="0" i="0" sz="1800">
                <a:solidFill>
                  <a:schemeClr val="lt2"/>
                </a:solidFill>
                <a:latin typeface="Franklin Gothic"/>
                <a:ea typeface="Franklin Gothic"/>
                <a:cs typeface="Franklin Gothic"/>
                <a:sym typeface="Franklin Gothic"/>
              </a:defRPr>
            </a:lvl1pPr>
            <a:lvl2pPr indent="-482600" lvl="1" marL="914400" algn="l">
              <a:lnSpc>
                <a:spcPct val="90000"/>
              </a:lnSpc>
              <a:spcBef>
                <a:spcPts val="500"/>
              </a:spcBef>
              <a:spcAft>
                <a:spcPts val="0"/>
              </a:spcAft>
              <a:buClr>
                <a:schemeClr val="dk1"/>
              </a:buClr>
              <a:buSzPts val="4000"/>
              <a:buChar char="•"/>
              <a:defRPr sz="4000"/>
            </a:lvl2pPr>
            <a:lvl3pPr indent="-482600" lvl="2" marL="1371600" algn="l">
              <a:lnSpc>
                <a:spcPct val="90000"/>
              </a:lnSpc>
              <a:spcBef>
                <a:spcPts val="500"/>
              </a:spcBef>
              <a:spcAft>
                <a:spcPts val="0"/>
              </a:spcAft>
              <a:buClr>
                <a:schemeClr val="dk1"/>
              </a:buClr>
              <a:buSzPts val="4000"/>
              <a:buChar char="•"/>
              <a:defRPr sz="4000"/>
            </a:lvl3pPr>
            <a:lvl4pPr indent="-482600" lvl="3" marL="1828800" algn="l">
              <a:lnSpc>
                <a:spcPct val="90000"/>
              </a:lnSpc>
              <a:spcBef>
                <a:spcPts val="500"/>
              </a:spcBef>
              <a:spcAft>
                <a:spcPts val="0"/>
              </a:spcAft>
              <a:buClr>
                <a:schemeClr val="dk1"/>
              </a:buClr>
              <a:buSzPts val="4000"/>
              <a:buChar char="•"/>
              <a:defRPr sz="4000"/>
            </a:lvl4pPr>
            <a:lvl5pPr indent="-482600" lvl="4" marL="2286000" algn="l">
              <a:lnSpc>
                <a:spcPct val="90000"/>
              </a:lnSpc>
              <a:spcBef>
                <a:spcPts val="500"/>
              </a:spcBef>
              <a:spcAft>
                <a:spcPts val="0"/>
              </a:spcAft>
              <a:buClr>
                <a:schemeClr val="dk1"/>
              </a:buClr>
              <a:buSzPts val="4000"/>
              <a:buChar char="•"/>
              <a:defRPr sz="40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cxnSp>
        <p:nvCxnSpPr>
          <p:cNvPr id="129" name="Google Shape;129;p44"/>
          <p:cNvCxnSpPr/>
          <p:nvPr/>
        </p:nvCxnSpPr>
        <p:spPr>
          <a:xfrm>
            <a:off x="6367055" y="4252111"/>
            <a:ext cx="2133600" cy="3992"/>
          </a:xfrm>
          <a:prstGeom prst="straightConnector1">
            <a:avLst/>
          </a:prstGeom>
          <a:noFill/>
          <a:ln cap="flat" cmpd="sng" w="101600">
            <a:solidFill>
              <a:schemeClr val="lt2"/>
            </a:solidFill>
            <a:prstDash val="solid"/>
            <a:miter lim="800000"/>
            <a:headEnd len="sm" w="sm" type="none"/>
            <a:tailEnd len="sm" w="sm" type="none"/>
          </a:ln>
        </p:spPr>
      </p:cxnSp>
      <p:sp>
        <p:nvSpPr>
          <p:cNvPr id="130" name="Google Shape;130;p44"/>
          <p:cNvSpPr txBox="1"/>
          <p:nvPr>
            <p:ph idx="9" type="body"/>
          </p:nvPr>
        </p:nvSpPr>
        <p:spPr>
          <a:xfrm>
            <a:off x="6367054" y="5131299"/>
            <a:ext cx="2129245" cy="36933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00"/>
              </a:spcBef>
              <a:spcAft>
                <a:spcPts val="0"/>
              </a:spcAft>
              <a:buClr>
                <a:schemeClr val="dk1"/>
              </a:buClr>
              <a:buSzPts val="1400"/>
              <a:buNone/>
              <a:defRPr b="0" i="0" sz="1400">
                <a:solidFill>
                  <a:schemeClr val="dk1"/>
                </a:solidFill>
                <a:latin typeface="Libre Franklin"/>
                <a:ea typeface="Libre Franklin"/>
                <a:cs typeface="Libre Franklin"/>
                <a:sym typeface="Libre Franklin"/>
              </a:defRPr>
            </a:lvl1pPr>
            <a:lvl2pPr indent="-482600" lvl="1" marL="914400" algn="l">
              <a:lnSpc>
                <a:spcPct val="90000"/>
              </a:lnSpc>
              <a:spcBef>
                <a:spcPts val="500"/>
              </a:spcBef>
              <a:spcAft>
                <a:spcPts val="0"/>
              </a:spcAft>
              <a:buClr>
                <a:schemeClr val="dk1"/>
              </a:buClr>
              <a:buSzPts val="4000"/>
              <a:buChar char="•"/>
              <a:defRPr sz="4000"/>
            </a:lvl2pPr>
            <a:lvl3pPr indent="-482600" lvl="2" marL="1371600" algn="l">
              <a:lnSpc>
                <a:spcPct val="90000"/>
              </a:lnSpc>
              <a:spcBef>
                <a:spcPts val="500"/>
              </a:spcBef>
              <a:spcAft>
                <a:spcPts val="0"/>
              </a:spcAft>
              <a:buClr>
                <a:schemeClr val="dk1"/>
              </a:buClr>
              <a:buSzPts val="4000"/>
              <a:buChar char="•"/>
              <a:defRPr sz="4000"/>
            </a:lvl3pPr>
            <a:lvl4pPr indent="-482600" lvl="3" marL="1828800" algn="l">
              <a:lnSpc>
                <a:spcPct val="90000"/>
              </a:lnSpc>
              <a:spcBef>
                <a:spcPts val="500"/>
              </a:spcBef>
              <a:spcAft>
                <a:spcPts val="0"/>
              </a:spcAft>
              <a:buClr>
                <a:schemeClr val="dk1"/>
              </a:buClr>
              <a:buSzPts val="4000"/>
              <a:buChar char="•"/>
              <a:defRPr sz="4000"/>
            </a:lvl4pPr>
            <a:lvl5pPr indent="-482600" lvl="4" marL="2286000" algn="l">
              <a:lnSpc>
                <a:spcPct val="90000"/>
              </a:lnSpc>
              <a:spcBef>
                <a:spcPts val="500"/>
              </a:spcBef>
              <a:spcAft>
                <a:spcPts val="0"/>
              </a:spcAft>
              <a:buClr>
                <a:schemeClr val="dk1"/>
              </a:buClr>
              <a:buSzPts val="4000"/>
              <a:buChar char="•"/>
              <a:defRPr sz="40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31" name="Google Shape;131;p44"/>
          <p:cNvSpPr txBox="1"/>
          <p:nvPr>
            <p:ph idx="13" type="body"/>
          </p:nvPr>
        </p:nvSpPr>
        <p:spPr>
          <a:xfrm>
            <a:off x="6367054" y="4522803"/>
            <a:ext cx="2129245" cy="20583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400"/>
              </a:spcBef>
              <a:spcAft>
                <a:spcPts val="0"/>
              </a:spcAft>
              <a:buClr>
                <a:schemeClr val="lt2"/>
              </a:buClr>
              <a:buSzPts val="1800"/>
              <a:buNone/>
              <a:defRPr b="0" i="0" sz="1800">
                <a:solidFill>
                  <a:schemeClr val="lt2"/>
                </a:solidFill>
                <a:latin typeface="Franklin Gothic"/>
                <a:ea typeface="Franklin Gothic"/>
                <a:cs typeface="Franklin Gothic"/>
                <a:sym typeface="Franklin Gothic"/>
              </a:defRPr>
            </a:lvl1pPr>
            <a:lvl2pPr indent="-482600" lvl="1" marL="914400" algn="l">
              <a:lnSpc>
                <a:spcPct val="90000"/>
              </a:lnSpc>
              <a:spcBef>
                <a:spcPts val="500"/>
              </a:spcBef>
              <a:spcAft>
                <a:spcPts val="0"/>
              </a:spcAft>
              <a:buClr>
                <a:schemeClr val="dk1"/>
              </a:buClr>
              <a:buSzPts val="4000"/>
              <a:buChar char="•"/>
              <a:defRPr sz="4000"/>
            </a:lvl2pPr>
            <a:lvl3pPr indent="-482600" lvl="2" marL="1371600" algn="l">
              <a:lnSpc>
                <a:spcPct val="90000"/>
              </a:lnSpc>
              <a:spcBef>
                <a:spcPts val="500"/>
              </a:spcBef>
              <a:spcAft>
                <a:spcPts val="0"/>
              </a:spcAft>
              <a:buClr>
                <a:schemeClr val="dk1"/>
              </a:buClr>
              <a:buSzPts val="4000"/>
              <a:buChar char="•"/>
              <a:defRPr sz="4000"/>
            </a:lvl3pPr>
            <a:lvl4pPr indent="-482600" lvl="3" marL="1828800" algn="l">
              <a:lnSpc>
                <a:spcPct val="90000"/>
              </a:lnSpc>
              <a:spcBef>
                <a:spcPts val="500"/>
              </a:spcBef>
              <a:spcAft>
                <a:spcPts val="0"/>
              </a:spcAft>
              <a:buClr>
                <a:schemeClr val="dk1"/>
              </a:buClr>
              <a:buSzPts val="4000"/>
              <a:buChar char="•"/>
              <a:defRPr sz="4000"/>
            </a:lvl4pPr>
            <a:lvl5pPr indent="-482600" lvl="4" marL="2286000" algn="l">
              <a:lnSpc>
                <a:spcPct val="90000"/>
              </a:lnSpc>
              <a:spcBef>
                <a:spcPts val="500"/>
              </a:spcBef>
              <a:spcAft>
                <a:spcPts val="0"/>
              </a:spcAft>
              <a:buClr>
                <a:schemeClr val="dk1"/>
              </a:buClr>
              <a:buSzPts val="4000"/>
              <a:buChar char="•"/>
              <a:defRPr sz="40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32" name="Google Shape;132;p44"/>
          <p:cNvSpPr txBox="1"/>
          <p:nvPr>
            <p:ph idx="12" type="sldNum"/>
          </p:nvPr>
        </p:nvSpPr>
        <p:spPr>
          <a:xfrm>
            <a:off x="971550" y="6332220"/>
            <a:ext cx="523240" cy="247651"/>
          </a:xfrm>
          <a:prstGeom prst="rect">
            <a:avLst/>
          </a:prstGeom>
          <a:noFill/>
          <a:ln>
            <a:noFill/>
          </a:ln>
        </p:spPr>
        <p:txBody>
          <a:bodyPr anchorCtr="0" anchor="t"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latin typeface="Libre Franklin"/>
              <a:ea typeface="Libre Franklin"/>
              <a:cs typeface="Libre Franklin"/>
              <a:sym typeface="Libre Franklin"/>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p:cSld name="Chart">
    <p:bg>
      <p:bgPr>
        <a:solidFill>
          <a:schemeClr val="lt1"/>
        </a:solidFill>
      </p:bgPr>
    </p:bg>
    <p:spTree>
      <p:nvGrpSpPr>
        <p:cNvPr id="133" name="Shape 133"/>
        <p:cNvGrpSpPr/>
        <p:nvPr/>
      </p:nvGrpSpPr>
      <p:grpSpPr>
        <a:xfrm>
          <a:off x="0" y="0"/>
          <a:ext cx="0" cy="0"/>
          <a:chOff x="0" y="0"/>
          <a:chExt cx="0" cy="0"/>
        </a:xfrm>
      </p:grpSpPr>
      <p:sp>
        <p:nvSpPr>
          <p:cNvPr id="134" name="Google Shape;134;p45"/>
          <p:cNvSpPr/>
          <p:nvPr>
            <p:ph idx="2" type="chart"/>
          </p:nvPr>
        </p:nvSpPr>
        <p:spPr>
          <a:xfrm>
            <a:off x="952500" y="1939108"/>
            <a:ext cx="10352810" cy="4110702"/>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Libre Franklin"/>
                <a:ea typeface="Libre Franklin"/>
                <a:cs typeface="Libre Franklin"/>
                <a:sym typeface="Libre Franklin"/>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ibre Franklin"/>
                <a:ea typeface="Libre Franklin"/>
                <a:cs typeface="Libre Franklin"/>
                <a:sym typeface="Libre Franklin"/>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ibre Franklin"/>
                <a:ea typeface="Libre Franklin"/>
                <a:cs typeface="Libre Franklin"/>
                <a:sym typeface="Libre Franklin"/>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Franklin"/>
                <a:ea typeface="Libre Franklin"/>
                <a:cs typeface="Libre Franklin"/>
                <a:sym typeface="Libre Franklin"/>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Franklin"/>
                <a:ea typeface="Libre Franklin"/>
                <a:cs typeface="Libre Franklin"/>
                <a:sym typeface="Libre Franklin"/>
              </a:defRPr>
            </a:lvl5pPr>
            <a:lvl6pPr lvl="5"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Libre Franklin"/>
                <a:ea typeface="Libre Franklin"/>
                <a:cs typeface="Libre Franklin"/>
                <a:sym typeface="Libre Franklin"/>
              </a:defRPr>
            </a:lvl6pPr>
            <a:lvl7pPr lvl="6"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Libre Franklin"/>
                <a:ea typeface="Libre Franklin"/>
                <a:cs typeface="Libre Franklin"/>
                <a:sym typeface="Libre Franklin"/>
              </a:defRPr>
            </a:lvl7pPr>
            <a:lvl8pPr lvl="7"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Libre Franklin"/>
                <a:ea typeface="Libre Franklin"/>
                <a:cs typeface="Libre Franklin"/>
                <a:sym typeface="Libre Franklin"/>
              </a:defRPr>
            </a:lvl8pPr>
            <a:lvl9pPr lvl="8"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Libre Franklin"/>
                <a:ea typeface="Libre Franklin"/>
                <a:cs typeface="Libre Franklin"/>
                <a:sym typeface="Libre Franklin"/>
              </a:defRPr>
            </a:lvl9pPr>
          </a:lstStyle>
          <a:p/>
        </p:txBody>
      </p:sp>
      <p:sp>
        <p:nvSpPr>
          <p:cNvPr id="135" name="Google Shape;135;p45"/>
          <p:cNvSpPr txBox="1"/>
          <p:nvPr>
            <p:ph type="title"/>
          </p:nvPr>
        </p:nvSpPr>
        <p:spPr>
          <a:xfrm>
            <a:off x="964023" y="879063"/>
            <a:ext cx="4941477" cy="610863"/>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dk1"/>
              </a:buClr>
              <a:buSzPts val="4400"/>
              <a:buFont typeface="Franklin Gothic"/>
              <a:buNone/>
              <a:defRPr b="1" i="0" sz="4400">
                <a:solidFill>
                  <a:schemeClr val="dk1"/>
                </a:solidFill>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45"/>
          <p:cNvSpPr txBox="1"/>
          <p:nvPr>
            <p:ph idx="12" type="sldNum"/>
          </p:nvPr>
        </p:nvSpPr>
        <p:spPr>
          <a:xfrm>
            <a:off x="971550" y="6332220"/>
            <a:ext cx="523240" cy="247651"/>
          </a:xfrm>
          <a:prstGeom prst="rect">
            <a:avLst/>
          </a:prstGeom>
          <a:noFill/>
          <a:ln>
            <a:noFill/>
          </a:ln>
        </p:spPr>
        <p:txBody>
          <a:bodyPr anchorCtr="0" anchor="t"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latin typeface="Libre Franklin"/>
              <a:ea typeface="Libre Franklin"/>
              <a:cs typeface="Libre Franklin"/>
              <a:sym typeface="Libre Franklin"/>
            </a:endParaRPr>
          </a:p>
        </p:txBody>
      </p:sp>
    </p:spTree>
  </p:cSld>
  <p:clrMapOvr>
    <a:masterClrMapping/>
  </p:clrMapOvr>
  <p:extLst>
    <p:ext uri="{DCECCB84-F9BA-43D5-87BE-67443E8EF086}">
      <p15:sldGuideLst>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p:cSld name="Table">
    <p:bg>
      <p:bgPr>
        <a:solidFill>
          <a:schemeClr val="lt1"/>
        </a:solidFill>
      </p:bgPr>
    </p:bg>
    <p:spTree>
      <p:nvGrpSpPr>
        <p:cNvPr id="137" name="Shape 137"/>
        <p:cNvGrpSpPr/>
        <p:nvPr/>
      </p:nvGrpSpPr>
      <p:grpSpPr>
        <a:xfrm>
          <a:off x="0" y="0"/>
          <a:ext cx="0" cy="0"/>
          <a:chOff x="0" y="0"/>
          <a:chExt cx="0" cy="0"/>
        </a:xfrm>
      </p:grpSpPr>
      <p:sp>
        <p:nvSpPr>
          <p:cNvPr id="138" name="Google Shape;138;p46"/>
          <p:cNvSpPr txBox="1"/>
          <p:nvPr>
            <p:ph type="title"/>
          </p:nvPr>
        </p:nvSpPr>
        <p:spPr>
          <a:xfrm>
            <a:off x="964023" y="879063"/>
            <a:ext cx="4941477" cy="610863"/>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dk1"/>
              </a:buClr>
              <a:buSzPts val="4400"/>
              <a:buFont typeface="Franklin Gothic"/>
              <a:buNone/>
              <a:defRPr b="1" i="0" sz="4400">
                <a:solidFill>
                  <a:schemeClr val="dk1"/>
                </a:solidFill>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46"/>
          <p:cNvSpPr txBox="1"/>
          <p:nvPr>
            <p:ph idx="12" type="sldNum"/>
          </p:nvPr>
        </p:nvSpPr>
        <p:spPr>
          <a:xfrm>
            <a:off x="971550" y="6332220"/>
            <a:ext cx="523240" cy="247651"/>
          </a:xfrm>
          <a:prstGeom prst="rect">
            <a:avLst/>
          </a:prstGeom>
          <a:noFill/>
          <a:ln>
            <a:noFill/>
          </a:ln>
        </p:spPr>
        <p:txBody>
          <a:bodyPr anchorCtr="0" anchor="t"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latin typeface="Libre Franklin"/>
              <a:ea typeface="Libre Franklin"/>
              <a:cs typeface="Libre Franklin"/>
              <a:sym typeface="Libre Franklin"/>
            </a:endParaRPr>
          </a:p>
        </p:txBody>
      </p:sp>
    </p:spTree>
  </p:cSld>
  <p:clrMapOvr>
    <a:masterClrMapping/>
  </p:clrMapOvr>
  <p:extLst>
    <p:ext uri="{DCECCB84-F9BA-43D5-87BE-67443E8EF086}">
      <p15:sldGuideLst>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p:cSld name="Team">
    <p:bg>
      <p:bgPr>
        <a:solidFill>
          <a:schemeClr val="lt1"/>
        </a:solidFill>
      </p:bgPr>
    </p:bg>
    <p:spTree>
      <p:nvGrpSpPr>
        <p:cNvPr id="140" name="Shape 140"/>
        <p:cNvGrpSpPr/>
        <p:nvPr/>
      </p:nvGrpSpPr>
      <p:grpSpPr>
        <a:xfrm>
          <a:off x="0" y="0"/>
          <a:ext cx="0" cy="0"/>
          <a:chOff x="0" y="0"/>
          <a:chExt cx="0" cy="0"/>
        </a:xfrm>
      </p:grpSpPr>
      <p:grpSp>
        <p:nvGrpSpPr>
          <p:cNvPr id="141" name="Google Shape;141;p47"/>
          <p:cNvGrpSpPr/>
          <p:nvPr/>
        </p:nvGrpSpPr>
        <p:grpSpPr>
          <a:xfrm flipH="1" rot="5400000">
            <a:off x="0" y="3900132"/>
            <a:ext cx="2959226" cy="2959226"/>
            <a:chOff x="0" y="12289"/>
            <a:chExt cx="3550" cy="3551"/>
          </a:xfrm>
        </p:grpSpPr>
        <p:sp>
          <p:nvSpPr>
            <p:cNvPr id="142" name="Google Shape;142;p47"/>
            <p:cNvSpPr/>
            <p:nvPr/>
          </p:nvSpPr>
          <p:spPr>
            <a:xfrm>
              <a:off x="0" y="12289"/>
              <a:ext cx="1789" cy="2386"/>
            </a:xfrm>
            <a:custGeom>
              <a:rect b="b" l="l" r="r" t="t"/>
              <a:pathLst>
                <a:path extrusionOk="0" h="2386" w="1789">
                  <a:moveTo>
                    <a:pt x="0" y="0"/>
                  </a:moveTo>
                  <a:lnTo>
                    <a:pt x="0" y="1194"/>
                  </a:lnTo>
                  <a:lnTo>
                    <a:pt x="1192" y="2386"/>
                  </a:lnTo>
                  <a:lnTo>
                    <a:pt x="1789" y="1789"/>
                  </a:lnTo>
                  <a:lnTo>
                    <a:pt x="0" y="0"/>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43" name="Google Shape;143;p47"/>
            <p:cNvSpPr/>
            <p:nvPr/>
          </p:nvSpPr>
          <p:spPr>
            <a:xfrm>
              <a:off x="0" y="14678"/>
              <a:ext cx="1162" cy="1162"/>
            </a:xfrm>
            <a:custGeom>
              <a:rect b="b" l="l" r="r" t="t"/>
              <a:pathLst>
                <a:path extrusionOk="0" h="1162" w="1162">
                  <a:moveTo>
                    <a:pt x="0" y="0"/>
                  </a:moveTo>
                  <a:lnTo>
                    <a:pt x="0" y="1161"/>
                  </a:lnTo>
                  <a:lnTo>
                    <a:pt x="1161" y="1161"/>
                  </a:lnTo>
                  <a:lnTo>
                    <a:pt x="0" y="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44" name="Google Shape;144;p47"/>
            <p:cNvSpPr/>
            <p:nvPr/>
          </p:nvSpPr>
          <p:spPr>
            <a:xfrm>
              <a:off x="1221" y="14675"/>
              <a:ext cx="2329" cy="1165"/>
            </a:xfrm>
            <a:custGeom>
              <a:rect b="b" l="l" r="r" t="t"/>
              <a:pathLst>
                <a:path extrusionOk="0" h="1165" w="2329">
                  <a:moveTo>
                    <a:pt x="2329" y="1164"/>
                  </a:moveTo>
                  <a:lnTo>
                    <a:pt x="1165" y="0"/>
                  </a:lnTo>
                  <a:lnTo>
                    <a:pt x="0" y="1164"/>
                  </a:lnTo>
                  <a:lnTo>
                    <a:pt x="2329" y="1164"/>
                  </a:lnTo>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sp>
        <p:nvSpPr>
          <p:cNvPr id="145" name="Google Shape;145;p47"/>
          <p:cNvSpPr/>
          <p:nvPr>
            <p:ph idx="2" type="pic"/>
          </p:nvPr>
        </p:nvSpPr>
        <p:spPr>
          <a:xfrm>
            <a:off x="954268" y="2572883"/>
            <a:ext cx="2118245" cy="2037217"/>
          </a:xfrm>
          <a:prstGeom prst="rect">
            <a:avLst/>
          </a:prstGeom>
          <a:noFill/>
          <a:ln>
            <a:noFill/>
          </a:ln>
        </p:spPr>
      </p:sp>
      <p:sp>
        <p:nvSpPr>
          <p:cNvPr id="146" name="Google Shape;146;p47"/>
          <p:cNvSpPr txBox="1"/>
          <p:nvPr>
            <p:ph type="title"/>
          </p:nvPr>
        </p:nvSpPr>
        <p:spPr>
          <a:xfrm>
            <a:off x="964022" y="879063"/>
            <a:ext cx="7532277" cy="610863"/>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dk1"/>
              </a:buClr>
              <a:buSzPts val="4400"/>
              <a:buFont typeface="Franklin Gothic"/>
              <a:buNone/>
              <a:defRPr b="1" i="0" sz="4400">
                <a:solidFill>
                  <a:schemeClr val="dk1"/>
                </a:solidFill>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cxnSp>
        <p:nvCxnSpPr>
          <p:cNvPr id="147" name="Google Shape;147;p47"/>
          <p:cNvCxnSpPr/>
          <p:nvPr/>
        </p:nvCxnSpPr>
        <p:spPr>
          <a:xfrm>
            <a:off x="952500" y="1939108"/>
            <a:ext cx="2133600" cy="0"/>
          </a:xfrm>
          <a:prstGeom prst="straightConnector1">
            <a:avLst/>
          </a:prstGeom>
          <a:noFill/>
          <a:ln cap="flat" cmpd="sng" w="101600">
            <a:solidFill>
              <a:schemeClr val="lt1"/>
            </a:solidFill>
            <a:prstDash val="solid"/>
            <a:miter lim="800000"/>
            <a:headEnd len="sm" w="sm" type="none"/>
            <a:tailEnd len="sm" w="sm" type="none"/>
          </a:ln>
        </p:spPr>
      </p:cxnSp>
      <p:sp>
        <p:nvSpPr>
          <p:cNvPr id="148" name="Google Shape;148;p47"/>
          <p:cNvSpPr/>
          <p:nvPr>
            <p:ph idx="3" type="pic"/>
          </p:nvPr>
        </p:nvSpPr>
        <p:spPr>
          <a:xfrm>
            <a:off x="3658280" y="2572883"/>
            <a:ext cx="2118245" cy="2037217"/>
          </a:xfrm>
          <a:prstGeom prst="rect">
            <a:avLst/>
          </a:prstGeom>
          <a:noFill/>
          <a:ln>
            <a:noFill/>
          </a:ln>
        </p:spPr>
      </p:sp>
      <p:sp>
        <p:nvSpPr>
          <p:cNvPr id="149" name="Google Shape;149;p47"/>
          <p:cNvSpPr txBox="1"/>
          <p:nvPr>
            <p:ph idx="1" type="body"/>
          </p:nvPr>
        </p:nvSpPr>
        <p:spPr>
          <a:xfrm>
            <a:off x="952500" y="5393169"/>
            <a:ext cx="2133600" cy="36933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Clr>
                <a:schemeClr val="dk1"/>
              </a:buClr>
              <a:buSzPts val="1400"/>
              <a:buNone/>
              <a:defRPr b="0" i="0" sz="1400">
                <a:solidFill>
                  <a:schemeClr val="dk1"/>
                </a:solidFill>
                <a:latin typeface="Libre Franklin"/>
                <a:ea typeface="Libre Franklin"/>
                <a:cs typeface="Libre Franklin"/>
                <a:sym typeface="Libre Franklin"/>
              </a:defRPr>
            </a:lvl1pPr>
            <a:lvl2pPr indent="-482600" lvl="1" marL="914400" algn="l">
              <a:lnSpc>
                <a:spcPct val="90000"/>
              </a:lnSpc>
              <a:spcBef>
                <a:spcPts val="500"/>
              </a:spcBef>
              <a:spcAft>
                <a:spcPts val="0"/>
              </a:spcAft>
              <a:buClr>
                <a:schemeClr val="dk1"/>
              </a:buClr>
              <a:buSzPts val="4000"/>
              <a:buChar char="•"/>
              <a:defRPr sz="4000"/>
            </a:lvl2pPr>
            <a:lvl3pPr indent="-482600" lvl="2" marL="1371600" algn="l">
              <a:lnSpc>
                <a:spcPct val="90000"/>
              </a:lnSpc>
              <a:spcBef>
                <a:spcPts val="500"/>
              </a:spcBef>
              <a:spcAft>
                <a:spcPts val="0"/>
              </a:spcAft>
              <a:buClr>
                <a:schemeClr val="dk1"/>
              </a:buClr>
              <a:buSzPts val="4000"/>
              <a:buChar char="•"/>
              <a:defRPr sz="4000"/>
            </a:lvl3pPr>
            <a:lvl4pPr indent="-482600" lvl="3" marL="1828800" algn="l">
              <a:lnSpc>
                <a:spcPct val="90000"/>
              </a:lnSpc>
              <a:spcBef>
                <a:spcPts val="500"/>
              </a:spcBef>
              <a:spcAft>
                <a:spcPts val="0"/>
              </a:spcAft>
              <a:buClr>
                <a:schemeClr val="dk1"/>
              </a:buClr>
              <a:buSzPts val="4000"/>
              <a:buChar char="•"/>
              <a:defRPr sz="4000"/>
            </a:lvl4pPr>
            <a:lvl5pPr indent="-482600" lvl="4" marL="2286000" algn="l">
              <a:lnSpc>
                <a:spcPct val="90000"/>
              </a:lnSpc>
              <a:spcBef>
                <a:spcPts val="500"/>
              </a:spcBef>
              <a:spcAft>
                <a:spcPts val="0"/>
              </a:spcAft>
              <a:buClr>
                <a:schemeClr val="dk1"/>
              </a:buClr>
              <a:buSzPts val="4000"/>
              <a:buChar char="•"/>
              <a:defRPr sz="40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50" name="Google Shape;150;p47"/>
          <p:cNvSpPr txBox="1"/>
          <p:nvPr>
            <p:ph idx="4" type="body"/>
          </p:nvPr>
        </p:nvSpPr>
        <p:spPr>
          <a:xfrm>
            <a:off x="952500" y="4986745"/>
            <a:ext cx="2133600" cy="205837"/>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400"/>
              </a:spcBef>
              <a:spcAft>
                <a:spcPts val="0"/>
              </a:spcAft>
              <a:buClr>
                <a:schemeClr val="dk1"/>
              </a:buClr>
              <a:buSzPts val="1800"/>
              <a:buNone/>
              <a:defRPr b="0" i="0" sz="1800">
                <a:solidFill>
                  <a:schemeClr val="dk1"/>
                </a:solidFill>
                <a:latin typeface="Franklin Gothic"/>
                <a:ea typeface="Franklin Gothic"/>
                <a:cs typeface="Franklin Gothic"/>
                <a:sym typeface="Franklin Gothic"/>
              </a:defRPr>
            </a:lvl1pPr>
            <a:lvl2pPr indent="-482600" lvl="1" marL="914400" algn="l">
              <a:lnSpc>
                <a:spcPct val="90000"/>
              </a:lnSpc>
              <a:spcBef>
                <a:spcPts val="500"/>
              </a:spcBef>
              <a:spcAft>
                <a:spcPts val="0"/>
              </a:spcAft>
              <a:buClr>
                <a:schemeClr val="dk1"/>
              </a:buClr>
              <a:buSzPts val="4000"/>
              <a:buChar char="•"/>
              <a:defRPr sz="4000"/>
            </a:lvl2pPr>
            <a:lvl3pPr indent="-482600" lvl="2" marL="1371600" algn="l">
              <a:lnSpc>
                <a:spcPct val="90000"/>
              </a:lnSpc>
              <a:spcBef>
                <a:spcPts val="500"/>
              </a:spcBef>
              <a:spcAft>
                <a:spcPts val="0"/>
              </a:spcAft>
              <a:buClr>
                <a:schemeClr val="dk1"/>
              </a:buClr>
              <a:buSzPts val="4000"/>
              <a:buChar char="•"/>
              <a:defRPr sz="4000"/>
            </a:lvl3pPr>
            <a:lvl4pPr indent="-482600" lvl="3" marL="1828800" algn="l">
              <a:lnSpc>
                <a:spcPct val="90000"/>
              </a:lnSpc>
              <a:spcBef>
                <a:spcPts val="500"/>
              </a:spcBef>
              <a:spcAft>
                <a:spcPts val="0"/>
              </a:spcAft>
              <a:buClr>
                <a:schemeClr val="dk1"/>
              </a:buClr>
              <a:buSzPts val="4000"/>
              <a:buChar char="•"/>
              <a:defRPr sz="4000"/>
            </a:lvl4pPr>
            <a:lvl5pPr indent="-482600" lvl="4" marL="2286000" algn="l">
              <a:lnSpc>
                <a:spcPct val="90000"/>
              </a:lnSpc>
              <a:spcBef>
                <a:spcPts val="500"/>
              </a:spcBef>
              <a:spcAft>
                <a:spcPts val="0"/>
              </a:spcAft>
              <a:buClr>
                <a:schemeClr val="dk1"/>
              </a:buClr>
              <a:buSzPts val="4000"/>
              <a:buChar char="•"/>
              <a:defRPr sz="40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51" name="Google Shape;151;p47"/>
          <p:cNvSpPr txBox="1"/>
          <p:nvPr>
            <p:ph idx="5" type="body"/>
          </p:nvPr>
        </p:nvSpPr>
        <p:spPr>
          <a:xfrm>
            <a:off x="3663042" y="5393169"/>
            <a:ext cx="2128157" cy="36933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Clr>
                <a:schemeClr val="dk1"/>
              </a:buClr>
              <a:buSzPts val="1400"/>
              <a:buNone/>
              <a:defRPr b="0" i="0" sz="1400">
                <a:solidFill>
                  <a:schemeClr val="dk1"/>
                </a:solidFill>
                <a:latin typeface="Libre Franklin"/>
                <a:ea typeface="Libre Franklin"/>
                <a:cs typeface="Libre Franklin"/>
                <a:sym typeface="Libre Franklin"/>
              </a:defRPr>
            </a:lvl1pPr>
            <a:lvl2pPr indent="-482600" lvl="1" marL="914400" algn="l">
              <a:lnSpc>
                <a:spcPct val="90000"/>
              </a:lnSpc>
              <a:spcBef>
                <a:spcPts val="500"/>
              </a:spcBef>
              <a:spcAft>
                <a:spcPts val="0"/>
              </a:spcAft>
              <a:buClr>
                <a:schemeClr val="dk1"/>
              </a:buClr>
              <a:buSzPts val="4000"/>
              <a:buChar char="•"/>
              <a:defRPr sz="4000"/>
            </a:lvl2pPr>
            <a:lvl3pPr indent="-482600" lvl="2" marL="1371600" algn="l">
              <a:lnSpc>
                <a:spcPct val="90000"/>
              </a:lnSpc>
              <a:spcBef>
                <a:spcPts val="500"/>
              </a:spcBef>
              <a:spcAft>
                <a:spcPts val="0"/>
              </a:spcAft>
              <a:buClr>
                <a:schemeClr val="dk1"/>
              </a:buClr>
              <a:buSzPts val="4000"/>
              <a:buChar char="•"/>
              <a:defRPr sz="4000"/>
            </a:lvl3pPr>
            <a:lvl4pPr indent="-482600" lvl="3" marL="1828800" algn="l">
              <a:lnSpc>
                <a:spcPct val="90000"/>
              </a:lnSpc>
              <a:spcBef>
                <a:spcPts val="500"/>
              </a:spcBef>
              <a:spcAft>
                <a:spcPts val="0"/>
              </a:spcAft>
              <a:buClr>
                <a:schemeClr val="dk1"/>
              </a:buClr>
              <a:buSzPts val="4000"/>
              <a:buChar char="•"/>
              <a:defRPr sz="4000"/>
            </a:lvl4pPr>
            <a:lvl5pPr indent="-482600" lvl="4" marL="2286000" algn="l">
              <a:lnSpc>
                <a:spcPct val="90000"/>
              </a:lnSpc>
              <a:spcBef>
                <a:spcPts val="500"/>
              </a:spcBef>
              <a:spcAft>
                <a:spcPts val="0"/>
              </a:spcAft>
              <a:buClr>
                <a:schemeClr val="dk1"/>
              </a:buClr>
              <a:buSzPts val="4000"/>
              <a:buChar char="•"/>
              <a:defRPr sz="40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52" name="Google Shape;152;p47"/>
          <p:cNvSpPr txBox="1"/>
          <p:nvPr>
            <p:ph idx="6" type="body"/>
          </p:nvPr>
        </p:nvSpPr>
        <p:spPr>
          <a:xfrm>
            <a:off x="3663042" y="4986745"/>
            <a:ext cx="2128157" cy="205837"/>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400"/>
              </a:spcBef>
              <a:spcAft>
                <a:spcPts val="0"/>
              </a:spcAft>
              <a:buClr>
                <a:schemeClr val="dk1"/>
              </a:buClr>
              <a:buSzPts val="1800"/>
              <a:buNone/>
              <a:defRPr b="0" i="0" sz="1800">
                <a:solidFill>
                  <a:schemeClr val="dk1"/>
                </a:solidFill>
                <a:latin typeface="Franklin Gothic"/>
                <a:ea typeface="Franklin Gothic"/>
                <a:cs typeface="Franklin Gothic"/>
                <a:sym typeface="Franklin Gothic"/>
              </a:defRPr>
            </a:lvl1pPr>
            <a:lvl2pPr indent="-482600" lvl="1" marL="914400" algn="l">
              <a:lnSpc>
                <a:spcPct val="90000"/>
              </a:lnSpc>
              <a:spcBef>
                <a:spcPts val="500"/>
              </a:spcBef>
              <a:spcAft>
                <a:spcPts val="0"/>
              </a:spcAft>
              <a:buClr>
                <a:schemeClr val="dk1"/>
              </a:buClr>
              <a:buSzPts val="4000"/>
              <a:buChar char="•"/>
              <a:defRPr sz="4000"/>
            </a:lvl2pPr>
            <a:lvl3pPr indent="-482600" lvl="2" marL="1371600" algn="l">
              <a:lnSpc>
                <a:spcPct val="90000"/>
              </a:lnSpc>
              <a:spcBef>
                <a:spcPts val="500"/>
              </a:spcBef>
              <a:spcAft>
                <a:spcPts val="0"/>
              </a:spcAft>
              <a:buClr>
                <a:schemeClr val="dk1"/>
              </a:buClr>
              <a:buSzPts val="4000"/>
              <a:buChar char="•"/>
              <a:defRPr sz="4000"/>
            </a:lvl3pPr>
            <a:lvl4pPr indent="-482600" lvl="3" marL="1828800" algn="l">
              <a:lnSpc>
                <a:spcPct val="90000"/>
              </a:lnSpc>
              <a:spcBef>
                <a:spcPts val="500"/>
              </a:spcBef>
              <a:spcAft>
                <a:spcPts val="0"/>
              </a:spcAft>
              <a:buClr>
                <a:schemeClr val="dk1"/>
              </a:buClr>
              <a:buSzPts val="4000"/>
              <a:buChar char="•"/>
              <a:defRPr sz="4000"/>
            </a:lvl4pPr>
            <a:lvl5pPr indent="-482600" lvl="4" marL="2286000" algn="l">
              <a:lnSpc>
                <a:spcPct val="90000"/>
              </a:lnSpc>
              <a:spcBef>
                <a:spcPts val="500"/>
              </a:spcBef>
              <a:spcAft>
                <a:spcPts val="0"/>
              </a:spcAft>
              <a:buClr>
                <a:schemeClr val="dk1"/>
              </a:buClr>
              <a:buSzPts val="4000"/>
              <a:buChar char="•"/>
              <a:defRPr sz="40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53" name="Google Shape;153;p47"/>
          <p:cNvSpPr txBox="1"/>
          <p:nvPr>
            <p:ph idx="7" type="body"/>
          </p:nvPr>
        </p:nvSpPr>
        <p:spPr>
          <a:xfrm>
            <a:off x="6367054" y="5393169"/>
            <a:ext cx="2129245" cy="36933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Clr>
                <a:schemeClr val="dk1"/>
              </a:buClr>
              <a:buSzPts val="1400"/>
              <a:buNone/>
              <a:defRPr b="0" i="0" sz="1400">
                <a:solidFill>
                  <a:schemeClr val="dk1"/>
                </a:solidFill>
                <a:latin typeface="Libre Franklin"/>
                <a:ea typeface="Libre Franklin"/>
                <a:cs typeface="Libre Franklin"/>
                <a:sym typeface="Libre Franklin"/>
              </a:defRPr>
            </a:lvl1pPr>
            <a:lvl2pPr indent="-482600" lvl="1" marL="914400" algn="l">
              <a:lnSpc>
                <a:spcPct val="90000"/>
              </a:lnSpc>
              <a:spcBef>
                <a:spcPts val="500"/>
              </a:spcBef>
              <a:spcAft>
                <a:spcPts val="0"/>
              </a:spcAft>
              <a:buClr>
                <a:schemeClr val="dk1"/>
              </a:buClr>
              <a:buSzPts val="4000"/>
              <a:buChar char="•"/>
              <a:defRPr sz="4000"/>
            </a:lvl2pPr>
            <a:lvl3pPr indent="-482600" lvl="2" marL="1371600" algn="l">
              <a:lnSpc>
                <a:spcPct val="90000"/>
              </a:lnSpc>
              <a:spcBef>
                <a:spcPts val="500"/>
              </a:spcBef>
              <a:spcAft>
                <a:spcPts val="0"/>
              </a:spcAft>
              <a:buClr>
                <a:schemeClr val="dk1"/>
              </a:buClr>
              <a:buSzPts val="4000"/>
              <a:buChar char="•"/>
              <a:defRPr sz="4000"/>
            </a:lvl3pPr>
            <a:lvl4pPr indent="-482600" lvl="3" marL="1828800" algn="l">
              <a:lnSpc>
                <a:spcPct val="90000"/>
              </a:lnSpc>
              <a:spcBef>
                <a:spcPts val="500"/>
              </a:spcBef>
              <a:spcAft>
                <a:spcPts val="0"/>
              </a:spcAft>
              <a:buClr>
                <a:schemeClr val="dk1"/>
              </a:buClr>
              <a:buSzPts val="4000"/>
              <a:buChar char="•"/>
              <a:defRPr sz="4000"/>
            </a:lvl4pPr>
            <a:lvl5pPr indent="-482600" lvl="4" marL="2286000" algn="l">
              <a:lnSpc>
                <a:spcPct val="90000"/>
              </a:lnSpc>
              <a:spcBef>
                <a:spcPts val="500"/>
              </a:spcBef>
              <a:spcAft>
                <a:spcPts val="0"/>
              </a:spcAft>
              <a:buClr>
                <a:schemeClr val="dk1"/>
              </a:buClr>
              <a:buSzPts val="4000"/>
              <a:buChar char="•"/>
              <a:defRPr sz="40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54" name="Google Shape;154;p47"/>
          <p:cNvSpPr txBox="1"/>
          <p:nvPr>
            <p:ph idx="8" type="body"/>
          </p:nvPr>
        </p:nvSpPr>
        <p:spPr>
          <a:xfrm>
            <a:off x="6367054" y="4986745"/>
            <a:ext cx="2129245" cy="205837"/>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400"/>
              </a:spcBef>
              <a:spcAft>
                <a:spcPts val="0"/>
              </a:spcAft>
              <a:buClr>
                <a:schemeClr val="dk1"/>
              </a:buClr>
              <a:buSzPts val="1800"/>
              <a:buNone/>
              <a:defRPr b="0" i="0" sz="1800">
                <a:solidFill>
                  <a:schemeClr val="dk1"/>
                </a:solidFill>
                <a:latin typeface="Franklin Gothic"/>
                <a:ea typeface="Franklin Gothic"/>
                <a:cs typeface="Franklin Gothic"/>
                <a:sym typeface="Franklin Gothic"/>
              </a:defRPr>
            </a:lvl1pPr>
            <a:lvl2pPr indent="-482600" lvl="1" marL="914400" algn="l">
              <a:lnSpc>
                <a:spcPct val="90000"/>
              </a:lnSpc>
              <a:spcBef>
                <a:spcPts val="500"/>
              </a:spcBef>
              <a:spcAft>
                <a:spcPts val="0"/>
              </a:spcAft>
              <a:buClr>
                <a:schemeClr val="dk1"/>
              </a:buClr>
              <a:buSzPts val="4000"/>
              <a:buChar char="•"/>
              <a:defRPr sz="4000"/>
            </a:lvl2pPr>
            <a:lvl3pPr indent="-482600" lvl="2" marL="1371600" algn="l">
              <a:lnSpc>
                <a:spcPct val="90000"/>
              </a:lnSpc>
              <a:spcBef>
                <a:spcPts val="500"/>
              </a:spcBef>
              <a:spcAft>
                <a:spcPts val="0"/>
              </a:spcAft>
              <a:buClr>
                <a:schemeClr val="dk1"/>
              </a:buClr>
              <a:buSzPts val="4000"/>
              <a:buChar char="•"/>
              <a:defRPr sz="4000"/>
            </a:lvl3pPr>
            <a:lvl4pPr indent="-482600" lvl="3" marL="1828800" algn="l">
              <a:lnSpc>
                <a:spcPct val="90000"/>
              </a:lnSpc>
              <a:spcBef>
                <a:spcPts val="500"/>
              </a:spcBef>
              <a:spcAft>
                <a:spcPts val="0"/>
              </a:spcAft>
              <a:buClr>
                <a:schemeClr val="dk1"/>
              </a:buClr>
              <a:buSzPts val="4000"/>
              <a:buChar char="•"/>
              <a:defRPr sz="4000"/>
            </a:lvl4pPr>
            <a:lvl5pPr indent="-482600" lvl="4" marL="2286000" algn="l">
              <a:lnSpc>
                <a:spcPct val="90000"/>
              </a:lnSpc>
              <a:spcBef>
                <a:spcPts val="500"/>
              </a:spcBef>
              <a:spcAft>
                <a:spcPts val="0"/>
              </a:spcAft>
              <a:buClr>
                <a:schemeClr val="dk1"/>
              </a:buClr>
              <a:buSzPts val="4000"/>
              <a:buChar char="•"/>
              <a:defRPr sz="40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55" name="Google Shape;155;p47"/>
          <p:cNvSpPr txBox="1"/>
          <p:nvPr>
            <p:ph idx="9" type="body"/>
          </p:nvPr>
        </p:nvSpPr>
        <p:spPr>
          <a:xfrm>
            <a:off x="9110254" y="5393169"/>
            <a:ext cx="2129245" cy="36933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Clr>
                <a:schemeClr val="dk1"/>
              </a:buClr>
              <a:buSzPts val="1400"/>
              <a:buNone/>
              <a:defRPr b="0" i="0" sz="1400">
                <a:solidFill>
                  <a:schemeClr val="dk1"/>
                </a:solidFill>
                <a:latin typeface="Libre Franklin"/>
                <a:ea typeface="Libre Franklin"/>
                <a:cs typeface="Libre Franklin"/>
                <a:sym typeface="Libre Franklin"/>
              </a:defRPr>
            </a:lvl1pPr>
            <a:lvl2pPr indent="-482600" lvl="1" marL="914400" algn="l">
              <a:lnSpc>
                <a:spcPct val="90000"/>
              </a:lnSpc>
              <a:spcBef>
                <a:spcPts val="500"/>
              </a:spcBef>
              <a:spcAft>
                <a:spcPts val="0"/>
              </a:spcAft>
              <a:buClr>
                <a:schemeClr val="dk1"/>
              </a:buClr>
              <a:buSzPts val="4000"/>
              <a:buChar char="•"/>
              <a:defRPr sz="4000"/>
            </a:lvl2pPr>
            <a:lvl3pPr indent="-482600" lvl="2" marL="1371600" algn="l">
              <a:lnSpc>
                <a:spcPct val="90000"/>
              </a:lnSpc>
              <a:spcBef>
                <a:spcPts val="500"/>
              </a:spcBef>
              <a:spcAft>
                <a:spcPts val="0"/>
              </a:spcAft>
              <a:buClr>
                <a:schemeClr val="dk1"/>
              </a:buClr>
              <a:buSzPts val="4000"/>
              <a:buChar char="•"/>
              <a:defRPr sz="4000"/>
            </a:lvl3pPr>
            <a:lvl4pPr indent="-482600" lvl="3" marL="1828800" algn="l">
              <a:lnSpc>
                <a:spcPct val="90000"/>
              </a:lnSpc>
              <a:spcBef>
                <a:spcPts val="500"/>
              </a:spcBef>
              <a:spcAft>
                <a:spcPts val="0"/>
              </a:spcAft>
              <a:buClr>
                <a:schemeClr val="dk1"/>
              </a:buClr>
              <a:buSzPts val="4000"/>
              <a:buChar char="•"/>
              <a:defRPr sz="4000"/>
            </a:lvl4pPr>
            <a:lvl5pPr indent="-482600" lvl="4" marL="2286000" algn="l">
              <a:lnSpc>
                <a:spcPct val="90000"/>
              </a:lnSpc>
              <a:spcBef>
                <a:spcPts val="500"/>
              </a:spcBef>
              <a:spcAft>
                <a:spcPts val="0"/>
              </a:spcAft>
              <a:buClr>
                <a:schemeClr val="dk1"/>
              </a:buClr>
              <a:buSzPts val="4000"/>
              <a:buChar char="•"/>
              <a:defRPr sz="40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56" name="Google Shape;156;p47"/>
          <p:cNvSpPr txBox="1"/>
          <p:nvPr>
            <p:ph idx="13" type="body"/>
          </p:nvPr>
        </p:nvSpPr>
        <p:spPr>
          <a:xfrm>
            <a:off x="9110254" y="4986745"/>
            <a:ext cx="2129245" cy="205837"/>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400"/>
              </a:spcBef>
              <a:spcAft>
                <a:spcPts val="0"/>
              </a:spcAft>
              <a:buClr>
                <a:schemeClr val="dk1"/>
              </a:buClr>
              <a:buSzPts val="1800"/>
              <a:buNone/>
              <a:defRPr b="0" i="0" sz="1800">
                <a:solidFill>
                  <a:schemeClr val="dk1"/>
                </a:solidFill>
                <a:latin typeface="Franklin Gothic"/>
                <a:ea typeface="Franklin Gothic"/>
                <a:cs typeface="Franklin Gothic"/>
                <a:sym typeface="Franklin Gothic"/>
              </a:defRPr>
            </a:lvl1pPr>
            <a:lvl2pPr indent="-482600" lvl="1" marL="914400" algn="l">
              <a:lnSpc>
                <a:spcPct val="90000"/>
              </a:lnSpc>
              <a:spcBef>
                <a:spcPts val="500"/>
              </a:spcBef>
              <a:spcAft>
                <a:spcPts val="0"/>
              </a:spcAft>
              <a:buClr>
                <a:schemeClr val="dk1"/>
              </a:buClr>
              <a:buSzPts val="4000"/>
              <a:buChar char="•"/>
              <a:defRPr sz="4000"/>
            </a:lvl2pPr>
            <a:lvl3pPr indent="-482600" lvl="2" marL="1371600" algn="l">
              <a:lnSpc>
                <a:spcPct val="90000"/>
              </a:lnSpc>
              <a:spcBef>
                <a:spcPts val="500"/>
              </a:spcBef>
              <a:spcAft>
                <a:spcPts val="0"/>
              </a:spcAft>
              <a:buClr>
                <a:schemeClr val="dk1"/>
              </a:buClr>
              <a:buSzPts val="4000"/>
              <a:buChar char="•"/>
              <a:defRPr sz="4000"/>
            </a:lvl3pPr>
            <a:lvl4pPr indent="-482600" lvl="3" marL="1828800" algn="l">
              <a:lnSpc>
                <a:spcPct val="90000"/>
              </a:lnSpc>
              <a:spcBef>
                <a:spcPts val="500"/>
              </a:spcBef>
              <a:spcAft>
                <a:spcPts val="0"/>
              </a:spcAft>
              <a:buClr>
                <a:schemeClr val="dk1"/>
              </a:buClr>
              <a:buSzPts val="4000"/>
              <a:buChar char="•"/>
              <a:defRPr sz="4000"/>
            </a:lvl4pPr>
            <a:lvl5pPr indent="-482600" lvl="4" marL="2286000" algn="l">
              <a:lnSpc>
                <a:spcPct val="90000"/>
              </a:lnSpc>
              <a:spcBef>
                <a:spcPts val="500"/>
              </a:spcBef>
              <a:spcAft>
                <a:spcPts val="0"/>
              </a:spcAft>
              <a:buClr>
                <a:schemeClr val="dk1"/>
              </a:buClr>
              <a:buSzPts val="4000"/>
              <a:buChar char="•"/>
              <a:defRPr sz="40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grpSp>
        <p:nvGrpSpPr>
          <p:cNvPr id="157" name="Google Shape;157;p47"/>
          <p:cNvGrpSpPr/>
          <p:nvPr/>
        </p:nvGrpSpPr>
        <p:grpSpPr>
          <a:xfrm>
            <a:off x="6362700" y="0"/>
            <a:ext cx="5829298" cy="3235602"/>
            <a:chOff x="5612972" y="1"/>
            <a:chExt cx="6615961" cy="3672246"/>
          </a:xfrm>
        </p:grpSpPr>
        <p:sp>
          <p:nvSpPr>
            <p:cNvPr id="158" name="Google Shape;158;p47"/>
            <p:cNvSpPr/>
            <p:nvPr/>
          </p:nvSpPr>
          <p:spPr>
            <a:xfrm>
              <a:off x="5612972" y="1"/>
              <a:ext cx="4408998" cy="3672246"/>
            </a:xfrm>
            <a:custGeom>
              <a:rect b="b" l="l" r="r" t="t"/>
              <a:pathLst>
                <a:path extrusionOk="0" h="2980" w="3578">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59" name="Google Shape;159;p47"/>
            <p:cNvSpPr/>
            <p:nvPr/>
          </p:nvSpPr>
          <p:spPr>
            <a:xfrm>
              <a:off x="6341233" y="1463970"/>
              <a:ext cx="2208196" cy="2208277"/>
            </a:xfrm>
            <a:custGeom>
              <a:rect b="b" l="l" r="r" t="t"/>
              <a:pathLst>
                <a:path extrusionOk="0" h="1792" w="1792">
                  <a:moveTo>
                    <a:pt x="597" y="0"/>
                  </a:moveTo>
                  <a:lnTo>
                    <a:pt x="0" y="598"/>
                  </a:lnTo>
                  <a:lnTo>
                    <a:pt x="1195" y="1792"/>
                  </a:lnTo>
                  <a:lnTo>
                    <a:pt x="1792" y="1195"/>
                  </a:lnTo>
                  <a:lnTo>
                    <a:pt x="597" y="0"/>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60" name="Google Shape;160;p47"/>
            <p:cNvSpPr/>
            <p:nvPr/>
          </p:nvSpPr>
          <p:spPr>
            <a:xfrm>
              <a:off x="8555590" y="1"/>
              <a:ext cx="1457754" cy="729520"/>
            </a:xfrm>
            <a:custGeom>
              <a:rect b="b" l="l" r="r" t="t"/>
              <a:pathLst>
                <a:path extrusionOk="0" h="592" w="1183">
                  <a:moveTo>
                    <a:pt x="1183" y="0"/>
                  </a:moveTo>
                  <a:lnTo>
                    <a:pt x="0" y="0"/>
                  </a:lnTo>
                  <a:lnTo>
                    <a:pt x="591" y="591"/>
                  </a:lnTo>
                  <a:lnTo>
                    <a:pt x="1183" y="0"/>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61" name="Google Shape;161;p47"/>
            <p:cNvSpPr/>
            <p:nvPr/>
          </p:nvSpPr>
          <p:spPr>
            <a:xfrm>
              <a:off x="7076887" y="728289"/>
              <a:ext cx="2208196" cy="2208277"/>
            </a:xfrm>
            <a:custGeom>
              <a:rect b="b" l="l" r="r" t="t"/>
              <a:pathLst>
                <a:path extrusionOk="0" h="1792" w="1792">
                  <a:moveTo>
                    <a:pt x="598" y="0"/>
                  </a:moveTo>
                  <a:lnTo>
                    <a:pt x="0" y="597"/>
                  </a:lnTo>
                  <a:lnTo>
                    <a:pt x="1195" y="1792"/>
                  </a:lnTo>
                  <a:lnTo>
                    <a:pt x="1792" y="1195"/>
                  </a:lnTo>
                  <a:lnTo>
                    <a:pt x="598" y="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62" name="Google Shape;162;p47"/>
            <p:cNvSpPr/>
            <p:nvPr/>
          </p:nvSpPr>
          <p:spPr>
            <a:xfrm>
              <a:off x="9285083" y="728289"/>
              <a:ext cx="2943850" cy="2943958"/>
            </a:xfrm>
            <a:custGeom>
              <a:rect b="b" l="l" r="r" t="t"/>
              <a:pathLst>
                <a:path extrusionOk="0" h="2389" w="2389">
                  <a:moveTo>
                    <a:pt x="2389" y="1195"/>
                  </a:moveTo>
                  <a:lnTo>
                    <a:pt x="1194" y="0"/>
                  </a:lnTo>
                  <a:lnTo>
                    <a:pt x="0" y="1195"/>
                  </a:lnTo>
                  <a:lnTo>
                    <a:pt x="1194" y="2389"/>
                  </a:lnTo>
                  <a:lnTo>
                    <a:pt x="2389" y="1195"/>
                  </a:lnTo>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sp>
        <p:nvSpPr>
          <p:cNvPr id="163" name="Google Shape;163;p47"/>
          <p:cNvSpPr/>
          <p:nvPr>
            <p:ph idx="14" type="pic"/>
          </p:nvPr>
        </p:nvSpPr>
        <p:spPr>
          <a:xfrm>
            <a:off x="6362292" y="2572883"/>
            <a:ext cx="2118245" cy="2037217"/>
          </a:xfrm>
          <a:prstGeom prst="rect">
            <a:avLst/>
          </a:prstGeom>
          <a:noFill/>
          <a:ln>
            <a:noFill/>
          </a:ln>
        </p:spPr>
      </p:sp>
      <p:sp>
        <p:nvSpPr>
          <p:cNvPr id="164" name="Google Shape;164;p47"/>
          <p:cNvSpPr/>
          <p:nvPr>
            <p:ph idx="15" type="pic"/>
          </p:nvPr>
        </p:nvSpPr>
        <p:spPr>
          <a:xfrm>
            <a:off x="9112023" y="2572883"/>
            <a:ext cx="2118245" cy="2037217"/>
          </a:xfrm>
          <a:prstGeom prst="rect">
            <a:avLst/>
          </a:prstGeom>
          <a:noFill/>
          <a:ln>
            <a:noFill/>
          </a:ln>
        </p:spPr>
      </p:sp>
      <p:sp>
        <p:nvSpPr>
          <p:cNvPr id="165" name="Google Shape;165;p47"/>
          <p:cNvSpPr txBox="1"/>
          <p:nvPr>
            <p:ph idx="12" type="sldNum"/>
          </p:nvPr>
        </p:nvSpPr>
        <p:spPr>
          <a:xfrm>
            <a:off x="971550" y="6332220"/>
            <a:ext cx="523240" cy="247651"/>
          </a:xfrm>
          <a:prstGeom prst="rect">
            <a:avLst/>
          </a:prstGeom>
          <a:noFill/>
          <a:ln>
            <a:noFill/>
          </a:ln>
        </p:spPr>
        <p:txBody>
          <a:bodyPr anchorCtr="0" anchor="t"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latin typeface="Libre Franklin"/>
              <a:ea typeface="Libre Franklin"/>
              <a:cs typeface="Libre Franklin"/>
              <a:sym typeface="Libre Franklin"/>
            </a:endParaRPr>
          </a:p>
        </p:txBody>
      </p:sp>
    </p:spTree>
  </p:cSld>
  <p:clrMapOvr>
    <a:masterClrMapping/>
  </p:clrMapOvr>
  <p:extLst>
    <p:ext uri="{DCECCB84-F9BA-43D5-87BE-67443E8EF086}">
      <p15:sldGuideLst>
        <p15:guide id="1" pos="600">
          <p15:clr>
            <a:srgbClr val="FBAE40"/>
          </p15:clr>
        </p15:guide>
        <p15:guide id="2" pos="7080">
          <p15:clr>
            <a:srgbClr val="FBAE40"/>
          </p15:clr>
        </p15:guide>
        <p15:guide id="3" pos="2304">
          <p15:clr>
            <a:srgbClr val="FBAE40"/>
          </p15:clr>
        </p15:guide>
        <p15:guide id="4" pos="4008">
          <p15:clr>
            <a:srgbClr val="FBAE40"/>
          </p15:clr>
        </p15:guide>
        <p15:guide id="5" pos="1944">
          <p15:clr>
            <a:srgbClr val="FBAE40"/>
          </p15:clr>
        </p15:guide>
        <p15:guide id="6" pos="3648">
          <p15:clr>
            <a:srgbClr val="FBAE40"/>
          </p15:clr>
        </p15:guide>
        <p15:guide id="7" orient="horz" pos="1392">
          <p15:clr>
            <a:srgbClr val="FBAE40"/>
          </p15:clr>
        </p15:guide>
        <p15:guide id="8" orient="horz" pos="552">
          <p15:clr>
            <a:srgbClr val="FBAE40"/>
          </p15:clr>
        </p15:guide>
        <p15:guide id="9" orient="horz" pos="1224">
          <p15:clr>
            <a:srgbClr val="FBAE40"/>
          </p15:clr>
        </p15:guide>
        <p15:guide id="10" pos="5352">
          <p15:clr>
            <a:srgbClr val="FBAE40"/>
          </p15:clr>
        </p15:guide>
        <p15:guide id="11" pos="5736">
          <p15:clr>
            <a:srgbClr val="FBAE40"/>
          </p15:clr>
        </p15:guide>
        <p15:guide id="12" orient="horz" pos="2904">
          <p15:clr>
            <a:srgbClr val="FBAE40"/>
          </p15:clr>
        </p15:guide>
        <p15:guide id="13" orient="horz" pos="160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
  <p:cSld name="Timeline ">
    <p:bg>
      <p:bgPr>
        <a:solidFill>
          <a:schemeClr val="lt1"/>
        </a:solidFill>
      </p:bgPr>
    </p:bg>
    <p:spTree>
      <p:nvGrpSpPr>
        <p:cNvPr id="166" name="Shape 166"/>
        <p:cNvGrpSpPr/>
        <p:nvPr/>
      </p:nvGrpSpPr>
      <p:grpSpPr>
        <a:xfrm>
          <a:off x="0" y="0"/>
          <a:ext cx="0" cy="0"/>
          <a:chOff x="0" y="0"/>
          <a:chExt cx="0" cy="0"/>
        </a:xfrm>
      </p:grpSpPr>
      <p:cxnSp>
        <p:nvCxnSpPr>
          <p:cNvPr id="167" name="Google Shape;167;p48"/>
          <p:cNvCxnSpPr/>
          <p:nvPr/>
        </p:nvCxnSpPr>
        <p:spPr>
          <a:xfrm flipH="1">
            <a:off x="1045959" y="2213783"/>
            <a:ext cx="2136" cy="1828800"/>
          </a:xfrm>
          <a:prstGeom prst="straightConnector1">
            <a:avLst/>
          </a:prstGeom>
          <a:noFill/>
          <a:ln cap="flat" cmpd="sng" w="165100">
            <a:solidFill>
              <a:schemeClr val="accent6"/>
            </a:solidFill>
            <a:prstDash val="solid"/>
            <a:miter lim="800000"/>
            <a:headEnd len="sm" w="sm" type="none"/>
            <a:tailEnd len="sm" w="sm" type="none"/>
          </a:ln>
        </p:spPr>
      </p:cxnSp>
      <p:cxnSp>
        <p:nvCxnSpPr>
          <p:cNvPr id="168" name="Google Shape;168;p48"/>
          <p:cNvCxnSpPr/>
          <p:nvPr/>
        </p:nvCxnSpPr>
        <p:spPr>
          <a:xfrm flipH="1">
            <a:off x="6180493" y="2213783"/>
            <a:ext cx="11102" cy="1828800"/>
          </a:xfrm>
          <a:prstGeom prst="straightConnector1">
            <a:avLst/>
          </a:prstGeom>
          <a:noFill/>
          <a:ln cap="flat" cmpd="sng" w="165100">
            <a:solidFill>
              <a:schemeClr val="accent6"/>
            </a:solidFill>
            <a:prstDash val="solid"/>
            <a:miter lim="800000"/>
            <a:headEnd len="sm" w="sm" type="none"/>
            <a:tailEnd len="sm" w="sm" type="none"/>
          </a:ln>
        </p:spPr>
      </p:cxnSp>
      <p:cxnSp>
        <p:nvCxnSpPr>
          <p:cNvPr id="169" name="Google Shape;169;p48"/>
          <p:cNvCxnSpPr/>
          <p:nvPr/>
        </p:nvCxnSpPr>
        <p:spPr>
          <a:xfrm flipH="1">
            <a:off x="8745623" y="3904712"/>
            <a:ext cx="2136" cy="1828800"/>
          </a:xfrm>
          <a:prstGeom prst="straightConnector1">
            <a:avLst/>
          </a:prstGeom>
          <a:noFill/>
          <a:ln cap="flat" cmpd="sng" w="165100">
            <a:solidFill>
              <a:schemeClr val="accent6"/>
            </a:solidFill>
            <a:prstDash val="solid"/>
            <a:miter lim="800000"/>
            <a:headEnd len="sm" w="sm" type="none"/>
            <a:tailEnd len="sm" w="sm" type="none"/>
          </a:ln>
        </p:spPr>
      </p:cxnSp>
      <p:cxnSp>
        <p:nvCxnSpPr>
          <p:cNvPr id="170" name="Google Shape;170;p48"/>
          <p:cNvCxnSpPr/>
          <p:nvPr/>
        </p:nvCxnSpPr>
        <p:spPr>
          <a:xfrm flipH="1">
            <a:off x="3611089" y="3895941"/>
            <a:ext cx="2136" cy="1828800"/>
          </a:xfrm>
          <a:prstGeom prst="straightConnector1">
            <a:avLst/>
          </a:prstGeom>
          <a:noFill/>
          <a:ln cap="flat" cmpd="sng" w="165100">
            <a:solidFill>
              <a:schemeClr val="accent6"/>
            </a:solidFill>
            <a:prstDash val="solid"/>
            <a:miter lim="800000"/>
            <a:headEnd len="sm" w="sm" type="none"/>
            <a:tailEnd len="sm" w="sm" type="none"/>
          </a:ln>
        </p:spPr>
      </p:cxnSp>
      <p:sp>
        <p:nvSpPr>
          <p:cNvPr id="171" name="Google Shape;171;p48"/>
          <p:cNvSpPr txBox="1"/>
          <p:nvPr>
            <p:ph type="title"/>
          </p:nvPr>
        </p:nvSpPr>
        <p:spPr>
          <a:xfrm>
            <a:off x="964023" y="879063"/>
            <a:ext cx="4941477" cy="610863"/>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dk1"/>
              </a:buClr>
              <a:buSzPts val="4400"/>
              <a:buFont typeface="Franklin Gothic"/>
              <a:buNone/>
              <a:defRPr b="1" i="0" sz="4400">
                <a:solidFill>
                  <a:schemeClr val="dk1"/>
                </a:solidFill>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2" name="Google Shape;172;p48"/>
          <p:cNvSpPr txBox="1"/>
          <p:nvPr>
            <p:ph idx="1" type="body"/>
          </p:nvPr>
        </p:nvSpPr>
        <p:spPr>
          <a:xfrm>
            <a:off x="1296955" y="2934856"/>
            <a:ext cx="2133600" cy="36933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Clr>
                <a:schemeClr val="dk1"/>
              </a:buClr>
              <a:buSzPts val="1400"/>
              <a:buNone/>
              <a:defRPr b="0" i="0" sz="1400">
                <a:solidFill>
                  <a:schemeClr val="dk1"/>
                </a:solidFill>
                <a:latin typeface="Libre Franklin"/>
                <a:ea typeface="Libre Franklin"/>
                <a:cs typeface="Libre Franklin"/>
                <a:sym typeface="Libre Franklin"/>
              </a:defRPr>
            </a:lvl1pPr>
            <a:lvl2pPr indent="-482600" lvl="1" marL="914400" algn="l">
              <a:lnSpc>
                <a:spcPct val="90000"/>
              </a:lnSpc>
              <a:spcBef>
                <a:spcPts val="500"/>
              </a:spcBef>
              <a:spcAft>
                <a:spcPts val="0"/>
              </a:spcAft>
              <a:buClr>
                <a:schemeClr val="dk1"/>
              </a:buClr>
              <a:buSzPts val="4000"/>
              <a:buChar char="•"/>
              <a:defRPr sz="4000"/>
            </a:lvl2pPr>
            <a:lvl3pPr indent="-482600" lvl="2" marL="1371600" algn="l">
              <a:lnSpc>
                <a:spcPct val="90000"/>
              </a:lnSpc>
              <a:spcBef>
                <a:spcPts val="500"/>
              </a:spcBef>
              <a:spcAft>
                <a:spcPts val="0"/>
              </a:spcAft>
              <a:buClr>
                <a:schemeClr val="dk1"/>
              </a:buClr>
              <a:buSzPts val="4000"/>
              <a:buChar char="•"/>
              <a:defRPr sz="4000"/>
            </a:lvl3pPr>
            <a:lvl4pPr indent="-482600" lvl="3" marL="1828800" algn="l">
              <a:lnSpc>
                <a:spcPct val="90000"/>
              </a:lnSpc>
              <a:spcBef>
                <a:spcPts val="500"/>
              </a:spcBef>
              <a:spcAft>
                <a:spcPts val="0"/>
              </a:spcAft>
              <a:buClr>
                <a:schemeClr val="dk1"/>
              </a:buClr>
              <a:buSzPts val="4000"/>
              <a:buChar char="•"/>
              <a:defRPr sz="4000"/>
            </a:lvl4pPr>
            <a:lvl5pPr indent="-482600" lvl="4" marL="2286000" algn="l">
              <a:lnSpc>
                <a:spcPct val="90000"/>
              </a:lnSpc>
              <a:spcBef>
                <a:spcPts val="500"/>
              </a:spcBef>
              <a:spcAft>
                <a:spcPts val="0"/>
              </a:spcAft>
              <a:buClr>
                <a:schemeClr val="dk1"/>
              </a:buClr>
              <a:buSzPts val="4000"/>
              <a:buChar char="•"/>
              <a:defRPr sz="40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73" name="Google Shape;173;p48"/>
          <p:cNvSpPr txBox="1"/>
          <p:nvPr>
            <p:ph idx="2" type="body"/>
          </p:nvPr>
        </p:nvSpPr>
        <p:spPr>
          <a:xfrm>
            <a:off x="1296955" y="2568686"/>
            <a:ext cx="2133600" cy="205837"/>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400"/>
              </a:spcBef>
              <a:spcAft>
                <a:spcPts val="0"/>
              </a:spcAft>
              <a:buClr>
                <a:schemeClr val="dk1"/>
              </a:buClr>
              <a:buSzPts val="1800"/>
              <a:buNone/>
              <a:defRPr b="0" i="0" sz="1800">
                <a:solidFill>
                  <a:schemeClr val="dk1"/>
                </a:solidFill>
                <a:latin typeface="Franklin Gothic"/>
                <a:ea typeface="Franklin Gothic"/>
                <a:cs typeface="Franklin Gothic"/>
                <a:sym typeface="Franklin Gothic"/>
              </a:defRPr>
            </a:lvl1pPr>
            <a:lvl2pPr indent="-482600" lvl="1" marL="914400" algn="l">
              <a:lnSpc>
                <a:spcPct val="90000"/>
              </a:lnSpc>
              <a:spcBef>
                <a:spcPts val="500"/>
              </a:spcBef>
              <a:spcAft>
                <a:spcPts val="0"/>
              </a:spcAft>
              <a:buClr>
                <a:schemeClr val="dk1"/>
              </a:buClr>
              <a:buSzPts val="4000"/>
              <a:buChar char="•"/>
              <a:defRPr sz="4000"/>
            </a:lvl2pPr>
            <a:lvl3pPr indent="-482600" lvl="2" marL="1371600" algn="l">
              <a:lnSpc>
                <a:spcPct val="90000"/>
              </a:lnSpc>
              <a:spcBef>
                <a:spcPts val="500"/>
              </a:spcBef>
              <a:spcAft>
                <a:spcPts val="0"/>
              </a:spcAft>
              <a:buClr>
                <a:schemeClr val="dk1"/>
              </a:buClr>
              <a:buSzPts val="4000"/>
              <a:buChar char="•"/>
              <a:defRPr sz="4000"/>
            </a:lvl3pPr>
            <a:lvl4pPr indent="-482600" lvl="3" marL="1828800" algn="l">
              <a:lnSpc>
                <a:spcPct val="90000"/>
              </a:lnSpc>
              <a:spcBef>
                <a:spcPts val="500"/>
              </a:spcBef>
              <a:spcAft>
                <a:spcPts val="0"/>
              </a:spcAft>
              <a:buClr>
                <a:schemeClr val="dk1"/>
              </a:buClr>
              <a:buSzPts val="4000"/>
              <a:buChar char="•"/>
              <a:defRPr sz="4000"/>
            </a:lvl4pPr>
            <a:lvl5pPr indent="-482600" lvl="4" marL="2286000" algn="l">
              <a:lnSpc>
                <a:spcPct val="90000"/>
              </a:lnSpc>
              <a:spcBef>
                <a:spcPts val="500"/>
              </a:spcBef>
              <a:spcAft>
                <a:spcPts val="0"/>
              </a:spcAft>
              <a:buClr>
                <a:schemeClr val="dk1"/>
              </a:buClr>
              <a:buSzPts val="4000"/>
              <a:buChar char="•"/>
              <a:defRPr sz="40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74" name="Google Shape;174;p48"/>
          <p:cNvSpPr txBox="1"/>
          <p:nvPr>
            <p:ph idx="3" type="body"/>
          </p:nvPr>
        </p:nvSpPr>
        <p:spPr>
          <a:xfrm>
            <a:off x="3897799" y="5087328"/>
            <a:ext cx="2133600" cy="36933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Clr>
                <a:schemeClr val="dk1"/>
              </a:buClr>
              <a:buSzPts val="1400"/>
              <a:buNone/>
              <a:defRPr b="0" i="0" sz="1400">
                <a:solidFill>
                  <a:schemeClr val="dk1"/>
                </a:solidFill>
                <a:latin typeface="Libre Franklin"/>
                <a:ea typeface="Libre Franklin"/>
                <a:cs typeface="Libre Franklin"/>
                <a:sym typeface="Libre Franklin"/>
              </a:defRPr>
            </a:lvl1pPr>
            <a:lvl2pPr indent="-482600" lvl="1" marL="914400" algn="l">
              <a:lnSpc>
                <a:spcPct val="90000"/>
              </a:lnSpc>
              <a:spcBef>
                <a:spcPts val="500"/>
              </a:spcBef>
              <a:spcAft>
                <a:spcPts val="0"/>
              </a:spcAft>
              <a:buClr>
                <a:schemeClr val="dk1"/>
              </a:buClr>
              <a:buSzPts val="4000"/>
              <a:buChar char="•"/>
              <a:defRPr sz="4000"/>
            </a:lvl2pPr>
            <a:lvl3pPr indent="-482600" lvl="2" marL="1371600" algn="l">
              <a:lnSpc>
                <a:spcPct val="90000"/>
              </a:lnSpc>
              <a:spcBef>
                <a:spcPts val="500"/>
              </a:spcBef>
              <a:spcAft>
                <a:spcPts val="0"/>
              </a:spcAft>
              <a:buClr>
                <a:schemeClr val="dk1"/>
              </a:buClr>
              <a:buSzPts val="4000"/>
              <a:buChar char="•"/>
              <a:defRPr sz="4000"/>
            </a:lvl3pPr>
            <a:lvl4pPr indent="-482600" lvl="3" marL="1828800" algn="l">
              <a:lnSpc>
                <a:spcPct val="90000"/>
              </a:lnSpc>
              <a:spcBef>
                <a:spcPts val="500"/>
              </a:spcBef>
              <a:spcAft>
                <a:spcPts val="0"/>
              </a:spcAft>
              <a:buClr>
                <a:schemeClr val="dk1"/>
              </a:buClr>
              <a:buSzPts val="4000"/>
              <a:buChar char="•"/>
              <a:defRPr sz="4000"/>
            </a:lvl4pPr>
            <a:lvl5pPr indent="-482600" lvl="4" marL="2286000" algn="l">
              <a:lnSpc>
                <a:spcPct val="90000"/>
              </a:lnSpc>
              <a:spcBef>
                <a:spcPts val="500"/>
              </a:spcBef>
              <a:spcAft>
                <a:spcPts val="0"/>
              </a:spcAft>
              <a:buClr>
                <a:schemeClr val="dk1"/>
              </a:buClr>
              <a:buSzPts val="4000"/>
              <a:buChar char="•"/>
              <a:defRPr sz="40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75" name="Google Shape;175;p48"/>
          <p:cNvSpPr txBox="1"/>
          <p:nvPr>
            <p:ph idx="4" type="body"/>
          </p:nvPr>
        </p:nvSpPr>
        <p:spPr>
          <a:xfrm>
            <a:off x="3897799" y="4701908"/>
            <a:ext cx="2133600" cy="205837"/>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400"/>
              </a:spcBef>
              <a:spcAft>
                <a:spcPts val="0"/>
              </a:spcAft>
              <a:buClr>
                <a:schemeClr val="dk1"/>
              </a:buClr>
              <a:buSzPts val="1800"/>
              <a:buNone/>
              <a:defRPr sz="1800">
                <a:latin typeface="Franklin Gothic"/>
                <a:ea typeface="Franklin Gothic"/>
                <a:cs typeface="Franklin Gothic"/>
                <a:sym typeface="Franklin Gothic"/>
              </a:defRPr>
            </a:lvl1pPr>
            <a:lvl2pPr indent="-482600" lvl="1" marL="914400" algn="l">
              <a:lnSpc>
                <a:spcPct val="90000"/>
              </a:lnSpc>
              <a:spcBef>
                <a:spcPts val="500"/>
              </a:spcBef>
              <a:spcAft>
                <a:spcPts val="0"/>
              </a:spcAft>
              <a:buClr>
                <a:schemeClr val="dk1"/>
              </a:buClr>
              <a:buSzPts val="4000"/>
              <a:buChar char="•"/>
              <a:defRPr sz="4000"/>
            </a:lvl2pPr>
            <a:lvl3pPr indent="-482600" lvl="2" marL="1371600" algn="l">
              <a:lnSpc>
                <a:spcPct val="90000"/>
              </a:lnSpc>
              <a:spcBef>
                <a:spcPts val="500"/>
              </a:spcBef>
              <a:spcAft>
                <a:spcPts val="0"/>
              </a:spcAft>
              <a:buClr>
                <a:schemeClr val="dk1"/>
              </a:buClr>
              <a:buSzPts val="4000"/>
              <a:buChar char="•"/>
              <a:defRPr sz="4000"/>
            </a:lvl3pPr>
            <a:lvl4pPr indent="-482600" lvl="3" marL="1828800" algn="l">
              <a:lnSpc>
                <a:spcPct val="90000"/>
              </a:lnSpc>
              <a:spcBef>
                <a:spcPts val="500"/>
              </a:spcBef>
              <a:spcAft>
                <a:spcPts val="0"/>
              </a:spcAft>
              <a:buClr>
                <a:schemeClr val="dk1"/>
              </a:buClr>
              <a:buSzPts val="4000"/>
              <a:buChar char="•"/>
              <a:defRPr sz="4000"/>
            </a:lvl4pPr>
            <a:lvl5pPr indent="-482600" lvl="4" marL="2286000" algn="l">
              <a:lnSpc>
                <a:spcPct val="90000"/>
              </a:lnSpc>
              <a:spcBef>
                <a:spcPts val="500"/>
              </a:spcBef>
              <a:spcAft>
                <a:spcPts val="0"/>
              </a:spcAft>
              <a:buClr>
                <a:schemeClr val="dk1"/>
              </a:buClr>
              <a:buSzPts val="4000"/>
              <a:buChar char="•"/>
              <a:defRPr sz="40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76" name="Google Shape;176;p48"/>
          <p:cNvSpPr txBox="1"/>
          <p:nvPr>
            <p:ph idx="5" type="body"/>
          </p:nvPr>
        </p:nvSpPr>
        <p:spPr>
          <a:xfrm>
            <a:off x="9001711" y="5087328"/>
            <a:ext cx="2133600" cy="36933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Clr>
                <a:schemeClr val="dk1"/>
              </a:buClr>
              <a:buSzPts val="1400"/>
              <a:buNone/>
              <a:defRPr b="0" i="0" sz="1400">
                <a:solidFill>
                  <a:schemeClr val="dk1"/>
                </a:solidFill>
                <a:latin typeface="Libre Franklin"/>
                <a:ea typeface="Libre Franklin"/>
                <a:cs typeface="Libre Franklin"/>
                <a:sym typeface="Libre Franklin"/>
              </a:defRPr>
            </a:lvl1pPr>
            <a:lvl2pPr indent="-482600" lvl="1" marL="914400" algn="l">
              <a:lnSpc>
                <a:spcPct val="90000"/>
              </a:lnSpc>
              <a:spcBef>
                <a:spcPts val="500"/>
              </a:spcBef>
              <a:spcAft>
                <a:spcPts val="0"/>
              </a:spcAft>
              <a:buClr>
                <a:schemeClr val="dk1"/>
              </a:buClr>
              <a:buSzPts val="4000"/>
              <a:buChar char="•"/>
              <a:defRPr sz="4000"/>
            </a:lvl2pPr>
            <a:lvl3pPr indent="-482600" lvl="2" marL="1371600" algn="l">
              <a:lnSpc>
                <a:spcPct val="90000"/>
              </a:lnSpc>
              <a:spcBef>
                <a:spcPts val="500"/>
              </a:spcBef>
              <a:spcAft>
                <a:spcPts val="0"/>
              </a:spcAft>
              <a:buClr>
                <a:schemeClr val="dk1"/>
              </a:buClr>
              <a:buSzPts val="4000"/>
              <a:buChar char="•"/>
              <a:defRPr sz="4000"/>
            </a:lvl3pPr>
            <a:lvl4pPr indent="-482600" lvl="3" marL="1828800" algn="l">
              <a:lnSpc>
                <a:spcPct val="90000"/>
              </a:lnSpc>
              <a:spcBef>
                <a:spcPts val="500"/>
              </a:spcBef>
              <a:spcAft>
                <a:spcPts val="0"/>
              </a:spcAft>
              <a:buClr>
                <a:schemeClr val="dk1"/>
              </a:buClr>
              <a:buSzPts val="4000"/>
              <a:buChar char="•"/>
              <a:defRPr sz="4000"/>
            </a:lvl4pPr>
            <a:lvl5pPr indent="-482600" lvl="4" marL="2286000" algn="l">
              <a:lnSpc>
                <a:spcPct val="90000"/>
              </a:lnSpc>
              <a:spcBef>
                <a:spcPts val="500"/>
              </a:spcBef>
              <a:spcAft>
                <a:spcPts val="0"/>
              </a:spcAft>
              <a:buClr>
                <a:schemeClr val="dk1"/>
              </a:buClr>
              <a:buSzPts val="4000"/>
              <a:buChar char="•"/>
              <a:defRPr sz="40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77" name="Google Shape;177;p48"/>
          <p:cNvSpPr txBox="1"/>
          <p:nvPr>
            <p:ph idx="6" type="body"/>
          </p:nvPr>
        </p:nvSpPr>
        <p:spPr>
          <a:xfrm>
            <a:off x="9001711" y="4701908"/>
            <a:ext cx="2133600" cy="205837"/>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400"/>
              </a:spcBef>
              <a:spcAft>
                <a:spcPts val="0"/>
              </a:spcAft>
              <a:buClr>
                <a:schemeClr val="dk1"/>
              </a:buClr>
              <a:buSzPts val="1800"/>
              <a:buNone/>
              <a:defRPr sz="1800">
                <a:latin typeface="Franklin Gothic"/>
                <a:ea typeface="Franklin Gothic"/>
                <a:cs typeface="Franklin Gothic"/>
                <a:sym typeface="Franklin Gothic"/>
              </a:defRPr>
            </a:lvl1pPr>
            <a:lvl2pPr indent="-482600" lvl="1" marL="914400" algn="l">
              <a:lnSpc>
                <a:spcPct val="90000"/>
              </a:lnSpc>
              <a:spcBef>
                <a:spcPts val="500"/>
              </a:spcBef>
              <a:spcAft>
                <a:spcPts val="0"/>
              </a:spcAft>
              <a:buClr>
                <a:schemeClr val="dk1"/>
              </a:buClr>
              <a:buSzPts val="4000"/>
              <a:buChar char="•"/>
              <a:defRPr sz="4000"/>
            </a:lvl2pPr>
            <a:lvl3pPr indent="-482600" lvl="2" marL="1371600" algn="l">
              <a:lnSpc>
                <a:spcPct val="90000"/>
              </a:lnSpc>
              <a:spcBef>
                <a:spcPts val="500"/>
              </a:spcBef>
              <a:spcAft>
                <a:spcPts val="0"/>
              </a:spcAft>
              <a:buClr>
                <a:schemeClr val="dk1"/>
              </a:buClr>
              <a:buSzPts val="4000"/>
              <a:buChar char="•"/>
              <a:defRPr sz="4000"/>
            </a:lvl3pPr>
            <a:lvl4pPr indent="-482600" lvl="3" marL="1828800" algn="l">
              <a:lnSpc>
                <a:spcPct val="90000"/>
              </a:lnSpc>
              <a:spcBef>
                <a:spcPts val="500"/>
              </a:spcBef>
              <a:spcAft>
                <a:spcPts val="0"/>
              </a:spcAft>
              <a:buClr>
                <a:schemeClr val="dk1"/>
              </a:buClr>
              <a:buSzPts val="4000"/>
              <a:buChar char="•"/>
              <a:defRPr sz="4000"/>
            </a:lvl4pPr>
            <a:lvl5pPr indent="-482600" lvl="4" marL="2286000" algn="l">
              <a:lnSpc>
                <a:spcPct val="90000"/>
              </a:lnSpc>
              <a:spcBef>
                <a:spcPts val="500"/>
              </a:spcBef>
              <a:spcAft>
                <a:spcPts val="0"/>
              </a:spcAft>
              <a:buClr>
                <a:schemeClr val="dk1"/>
              </a:buClr>
              <a:buSzPts val="4000"/>
              <a:buChar char="•"/>
              <a:defRPr sz="40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78" name="Google Shape;178;p48"/>
          <p:cNvSpPr txBox="1"/>
          <p:nvPr>
            <p:ph idx="7" type="body"/>
          </p:nvPr>
        </p:nvSpPr>
        <p:spPr>
          <a:xfrm>
            <a:off x="6438143" y="2934856"/>
            <a:ext cx="2133600" cy="36933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Clr>
                <a:schemeClr val="dk1"/>
              </a:buClr>
              <a:buSzPts val="1400"/>
              <a:buNone/>
              <a:defRPr b="0" i="0" sz="1400">
                <a:solidFill>
                  <a:schemeClr val="dk1"/>
                </a:solidFill>
                <a:latin typeface="Libre Franklin"/>
                <a:ea typeface="Libre Franklin"/>
                <a:cs typeface="Libre Franklin"/>
                <a:sym typeface="Libre Franklin"/>
              </a:defRPr>
            </a:lvl1pPr>
            <a:lvl2pPr indent="-482600" lvl="1" marL="914400" algn="l">
              <a:lnSpc>
                <a:spcPct val="90000"/>
              </a:lnSpc>
              <a:spcBef>
                <a:spcPts val="500"/>
              </a:spcBef>
              <a:spcAft>
                <a:spcPts val="0"/>
              </a:spcAft>
              <a:buClr>
                <a:schemeClr val="dk1"/>
              </a:buClr>
              <a:buSzPts val="4000"/>
              <a:buChar char="•"/>
              <a:defRPr sz="4000"/>
            </a:lvl2pPr>
            <a:lvl3pPr indent="-482600" lvl="2" marL="1371600" algn="l">
              <a:lnSpc>
                <a:spcPct val="90000"/>
              </a:lnSpc>
              <a:spcBef>
                <a:spcPts val="500"/>
              </a:spcBef>
              <a:spcAft>
                <a:spcPts val="0"/>
              </a:spcAft>
              <a:buClr>
                <a:schemeClr val="dk1"/>
              </a:buClr>
              <a:buSzPts val="4000"/>
              <a:buChar char="•"/>
              <a:defRPr sz="4000"/>
            </a:lvl3pPr>
            <a:lvl4pPr indent="-482600" lvl="3" marL="1828800" algn="l">
              <a:lnSpc>
                <a:spcPct val="90000"/>
              </a:lnSpc>
              <a:spcBef>
                <a:spcPts val="500"/>
              </a:spcBef>
              <a:spcAft>
                <a:spcPts val="0"/>
              </a:spcAft>
              <a:buClr>
                <a:schemeClr val="dk1"/>
              </a:buClr>
              <a:buSzPts val="4000"/>
              <a:buChar char="•"/>
              <a:defRPr sz="4000"/>
            </a:lvl4pPr>
            <a:lvl5pPr indent="-482600" lvl="4" marL="2286000" algn="l">
              <a:lnSpc>
                <a:spcPct val="90000"/>
              </a:lnSpc>
              <a:spcBef>
                <a:spcPts val="500"/>
              </a:spcBef>
              <a:spcAft>
                <a:spcPts val="0"/>
              </a:spcAft>
              <a:buClr>
                <a:schemeClr val="dk1"/>
              </a:buClr>
              <a:buSzPts val="4000"/>
              <a:buChar char="•"/>
              <a:defRPr sz="40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79" name="Google Shape;179;p48"/>
          <p:cNvSpPr txBox="1"/>
          <p:nvPr>
            <p:ph idx="8" type="body"/>
          </p:nvPr>
        </p:nvSpPr>
        <p:spPr>
          <a:xfrm>
            <a:off x="6438143" y="2568686"/>
            <a:ext cx="2133600" cy="205837"/>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400"/>
              </a:spcBef>
              <a:spcAft>
                <a:spcPts val="0"/>
              </a:spcAft>
              <a:buClr>
                <a:schemeClr val="dk1"/>
              </a:buClr>
              <a:buSzPts val="1800"/>
              <a:buNone/>
              <a:defRPr b="0" i="0" sz="1800">
                <a:solidFill>
                  <a:schemeClr val="dk1"/>
                </a:solidFill>
                <a:latin typeface="Franklin Gothic"/>
                <a:ea typeface="Franklin Gothic"/>
                <a:cs typeface="Franklin Gothic"/>
                <a:sym typeface="Franklin Gothic"/>
              </a:defRPr>
            </a:lvl1pPr>
            <a:lvl2pPr indent="-482600" lvl="1" marL="914400" algn="l">
              <a:lnSpc>
                <a:spcPct val="90000"/>
              </a:lnSpc>
              <a:spcBef>
                <a:spcPts val="500"/>
              </a:spcBef>
              <a:spcAft>
                <a:spcPts val="0"/>
              </a:spcAft>
              <a:buClr>
                <a:schemeClr val="dk1"/>
              </a:buClr>
              <a:buSzPts val="4000"/>
              <a:buChar char="•"/>
              <a:defRPr sz="4000"/>
            </a:lvl2pPr>
            <a:lvl3pPr indent="-482600" lvl="2" marL="1371600" algn="l">
              <a:lnSpc>
                <a:spcPct val="90000"/>
              </a:lnSpc>
              <a:spcBef>
                <a:spcPts val="500"/>
              </a:spcBef>
              <a:spcAft>
                <a:spcPts val="0"/>
              </a:spcAft>
              <a:buClr>
                <a:schemeClr val="dk1"/>
              </a:buClr>
              <a:buSzPts val="4000"/>
              <a:buChar char="•"/>
              <a:defRPr sz="4000"/>
            </a:lvl3pPr>
            <a:lvl4pPr indent="-482600" lvl="3" marL="1828800" algn="l">
              <a:lnSpc>
                <a:spcPct val="90000"/>
              </a:lnSpc>
              <a:spcBef>
                <a:spcPts val="500"/>
              </a:spcBef>
              <a:spcAft>
                <a:spcPts val="0"/>
              </a:spcAft>
              <a:buClr>
                <a:schemeClr val="dk1"/>
              </a:buClr>
              <a:buSzPts val="4000"/>
              <a:buChar char="•"/>
              <a:defRPr sz="4000"/>
            </a:lvl4pPr>
            <a:lvl5pPr indent="-482600" lvl="4" marL="2286000" algn="l">
              <a:lnSpc>
                <a:spcPct val="90000"/>
              </a:lnSpc>
              <a:spcBef>
                <a:spcPts val="500"/>
              </a:spcBef>
              <a:spcAft>
                <a:spcPts val="0"/>
              </a:spcAft>
              <a:buClr>
                <a:schemeClr val="dk1"/>
              </a:buClr>
              <a:buSzPts val="4000"/>
              <a:buChar char="•"/>
              <a:defRPr sz="40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cxnSp>
        <p:nvCxnSpPr>
          <p:cNvPr id="180" name="Google Shape;180;p48"/>
          <p:cNvCxnSpPr/>
          <p:nvPr/>
        </p:nvCxnSpPr>
        <p:spPr>
          <a:xfrm>
            <a:off x="967689" y="3968780"/>
            <a:ext cx="10275477" cy="0"/>
          </a:xfrm>
          <a:prstGeom prst="straightConnector1">
            <a:avLst/>
          </a:prstGeom>
          <a:noFill/>
          <a:ln cap="flat" cmpd="sng" w="165100">
            <a:solidFill>
              <a:schemeClr val="accent3"/>
            </a:solidFill>
            <a:prstDash val="solid"/>
            <a:miter lim="800000"/>
            <a:headEnd len="sm" w="sm" type="none"/>
            <a:tailEnd len="sm" w="sm" type="none"/>
          </a:ln>
        </p:spPr>
      </p:cxnSp>
      <p:sp>
        <p:nvSpPr>
          <p:cNvPr id="181" name="Google Shape;181;p48"/>
          <p:cNvSpPr/>
          <p:nvPr/>
        </p:nvSpPr>
        <p:spPr>
          <a:xfrm>
            <a:off x="964323" y="3883241"/>
            <a:ext cx="163271" cy="163271"/>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82" name="Google Shape;182;p48"/>
          <p:cNvSpPr/>
          <p:nvPr/>
        </p:nvSpPr>
        <p:spPr>
          <a:xfrm>
            <a:off x="3531590" y="3892012"/>
            <a:ext cx="163271" cy="163271"/>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83" name="Google Shape;183;p48"/>
          <p:cNvSpPr/>
          <p:nvPr/>
        </p:nvSpPr>
        <p:spPr>
          <a:xfrm>
            <a:off x="6098857" y="3883241"/>
            <a:ext cx="163271" cy="163271"/>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84" name="Google Shape;184;p48"/>
          <p:cNvSpPr/>
          <p:nvPr/>
        </p:nvSpPr>
        <p:spPr>
          <a:xfrm>
            <a:off x="8666124" y="3892012"/>
            <a:ext cx="163271" cy="163271"/>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85" name="Google Shape;185;p48"/>
          <p:cNvSpPr txBox="1"/>
          <p:nvPr>
            <p:ph idx="12" type="sldNum"/>
          </p:nvPr>
        </p:nvSpPr>
        <p:spPr>
          <a:xfrm>
            <a:off x="971550" y="6332220"/>
            <a:ext cx="523240" cy="247651"/>
          </a:xfrm>
          <a:prstGeom prst="rect">
            <a:avLst/>
          </a:prstGeom>
          <a:noFill/>
          <a:ln>
            <a:noFill/>
          </a:ln>
        </p:spPr>
        <p:txBody>
          <a:bodyPr anchorCtr="0" anchor="t"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latin typeface="Libre Franklin"/>
              <a:ea typeface="Libre Franklin"/>
              <a:cs typeface="Libre Franklin"/>
              <a:sym typeface="Libre Franklin"/>
            </a:endParaRPr>
          </a:p>
        </p:txBody>
      </p:sp>
    </p:spTree>
  </p:cSld>
  <p:clrMapOvr>
    <a:masterClrMapping/>
  </p:clrMapOvr>
  <p:extLst>
    <p:ext uri="{DCECCB84-F9BA-43D5-87BE-67443E8EF086}">
      <p15:sldGuideLst>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3768">
          <p15:clr>
            <a:srgbClr val="FBAE40"/>
          </p15:clr>
        </p15:guide>
        <p15:guide id="9" orient="horz" pos="552">
          <p15:clr>
            <a:srgbClr val="FBAE40"/>
          </p15:clr>
        </p15:guide>
        <p15:guide id="10" orient="horz" pos="1512">
          <p15:clr>
            <a:srgbClr val="FBAE40"/>
          </p15:clr>
        </p15:guide>
        <p15:guide id="11" orient="horz" pos="283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6" name="Shape 186"/>
        <p:cNvGrpSpPr/>
        <p:nvPr/>
      </p:nvGrpSpPr>
      <p:grpSpPr>
        <a:xfrm>
          <a:off x="0" y="0"/>
          <a:ext cx="0" cy="0"/>
          <a:chOff x="0" y="0"/>
          <a:chExt cx="0" cy="0"/>
        </a:xfrm>
      </p:grpSpPr>
      <p:sp>
        <p:nvSpPr>
          <p:cNvPr id="187" name="Google Shape;187;p49"/>
          <p:cNvSpPr txBox="1"/>
          <p:nvPr>
            <p:ph type="title"/>
          </p:nvPr>
        </p:nvSpPr>
        <p:spPr>
          <a:xfrm>
            <a:off x="952500" y="365125"/>
            <a:ext cx="104013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8" name="Google Shape;188;p49"/>
          <p:cNvSpPr txBox="1"/>
          <p:nvPr>
            <p:ph idx="1" type="body"/>
          </p:nvPr>
        </p:nvSpPr>
        <p:spPr>
          <a:xfrm>
            <a:off x="971550" y="1825625"/>
            <a:ext cx="1038225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89" name="Google Shape;189;p49"/>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Libre Franklin"/>
                <a:ea typeface="Libre Franklin"/>
                <a:cs typeface="Libre Franklin"/>
                <a:sym typeface="Libre Franklin"/>
              </a:defRPr>
            </a:lvl1pPr>
            <a:lvl2pPr lvl="1"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2pPr>
            <a:lvl3pPr lvl="2"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3pPr>
            <a:lvl4pPr lvl="3"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4pPr>
            <a:lvl5pPr lvl="4"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5pPr>
            <a:lvl6pPr lvl="5"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6pPr>
            <a:lvl7pPr lvl="6"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7pPr>
            <a:lvl8pPr lvl="7"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8pPr>
            <a:lvl9pPr lvl="8"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9pPr>
          </a:lstStyle>
          <a:p/>
        </p:txBody>
      </p:sp>
      <p:sp>
        <p:nvSpPr>
          <p:cNvPr id="190" name="Google Shape;190;p49"/>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Libre Franklin"/>
                <a:ea typeface="Libre Franklin"/>
                <a:cs typeface="Libre Franklin"/>
                <a:sym typeface="Libre Franklin"/>
              </a:defRPr>
            </a:lvl1pPr>
            <a:lvl2pPr lvl="1"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2pPr>
            <a:lvl3pPr lvl="2"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3pPr>
            <a:lvl4pPr lvl="3"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4pPr>
            <a:lvl5pPr lvl="4"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5pPr>
            <a:lvl6pPr lvl="5"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6pPr>
            <a:lvl7pPr lvl="6"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7pPr>
            <a:lvl8pPr lvl="7"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8pPr>
            <a:lvl9pPr lvl="8"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9pPr>
          </a:lstStyle>
          <a:p/>
        </p:txBody>
      </p:sp>
      <p:sp>
        <p:nvSpPr>
          <p:cNvPr id="191" name="Google Shape;191;p49"/>
          <p:cNvSpPr txBox="1"/>
          <p:nvPr>
            <p:ph idx="12" type="sldNum"/>
          </p:nvPr>
        </p:nvSpPr>
        <p:spPr>
          <a:xfrm>
            <a:off x="971550" y="6332220"/>
            <a:ext cx="523240" cy="247651"/>
          </a:xfrm>
          <a:prstGeom prst="rect">
            <a:avLst/>
          </a:prstGeom>
          <a:noFill/>
          <a:ln>
            <a:noFill/>
          </a:ln>
        </p:spPr>
        <p:txBody>
          <a:bodyPr anchorCtr="0" anchor="t" bIns="0" lIns="0" spcFirstLastPara="1" rIns="0" wrap="square" tIns="0">
            <a:noAutofit/>
          </a:bodyPr>
          <a:lstStyle>
            <a:lvl1pPr indent="0" lvl="0" marL="0" algn="l">
              <a:spcBef>
                <a:spcPts val="0"/>
              </a:spcBef>
              <a:buNone/>
              <a:defRPr>
                <a:solidFill>
                  <a:srgbClr val="888888"/>
                </a:solidFill>
              </a:defRPr>
            </a:lvl1pPr>
            <a:lvl2pPr indent="0" lvl="1" marL="0" algn="l">
              <a:spcBef>
                <a:spcPts val="0"/>
              </a:spcBef>
              <a:buNone/>
              <a:defRPr>
                <a:solidFill>
                  <a:srgbClr val="888888"/>
                </a:solidFill>
              </a:defRPr>
            </a:lvl2pPr>
            <a:lvl3pPr indent="0" lvl="2" marL="0" algn="l">
              <a:spcBef>
                <a:spcPts val="0"/>
              </a:spcBef>
              <a:buNone/>
              <a:defRPr>
                <a:solidFill>
                  <a:srgbClr val="888888"/>
                </a:solidFill>
              </a:defRPr>
            </a:lvl3pPr>
            <a:lvl4pPr indent="0" lvl="3" marL="0" algn="l">
              <a:spcBef>
                <a:spcPts val="0"/>
              </a:spcBef>
              <a:buNone/>
              <a:defRPr>
                <a:solidFill>
                  <a:srgbClr val="888888"/>
                </a:solidFill>
              </a:defRPr>
            </a:lvl4pPr>
            <a:lvl5pPr indent="0" lvl="4" marL="0" algn="l">
              <a:spcBef>
                <a:spcPts val="0"/>
              </a:spcBef>
              <a:buNone/>
              <a:defRPr>
                <a:solidFill>
                  <a:srgbClr val="888888"/>
                </a:solidFill>
              </a:defRPr>
            </a:lvl5pPr>
            <a:lvl6pPr indent="0" lvl="5" marL="0" algn="l">
              <a:spcBef>
                <a:spcPts val="0"/>
              </a:spcBef>
              <a:buNone/>
              <a:defRPr>
                <a:solidFill>
                  <a:srgbClr val="888888"/>
                </a:solidFill>
              </a:defRPr>
            </a:lvl6pPr>
            <a:lvl7pPr indent="0" lvl="6" marL="0" algn="l">
              <a:spcBef>
                <a:spcPts val="0"/>
              </a:spcBef>
              <a:buNone/>
              <a:defRPr>
                <a:solidFill>
                  <a:srgbClr val="888888"/>
                </a:solidFill>
              </a:defRPr>
            </a:lvl7pPr>
            <a:lvl8pPr indent="0" lvl="7" marL="0" algn="l">
              <a:spcBef>
                <a:spcPts val="0"/>
              </a:spcBef>
              <a:buNone/>
              <a:defRPr>
                <a:solidFill>
                  <a:srgbClr val="888888"/>
                </a:solidFill>
              </a:defRPr>
            </a:lvl8pPr>
            <a:lvl9pPr indent="0" lvl="8" marL="0" algn="l">
              <a:spcBef>
                <a:spcPts val="0"/>
              </a:spcBef>
              <a:buNone/>
              <a:defRPr>
                <a:solidFill>
                  <a:srgbClr val="888888"/>
                </a:solidFil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92" name="Shape 192"/>
        <p:cNvGrpSpPr/>
        <p:nvPr/>
      </p:nvGrpSpPr>
      <p:grpSpPr>
        <a:xfrm>
          <a:off x="0" y="0"/>
          <a:ext cx="0" cy="0"/>
          <a:chOff x="0" y="0"/>
          <a:chExt cx="0" cy="0"/>
        </a:xfrm>
      </p:grpSpPr>
      <p:sp>
        <p:nvSpPr>
          <p:cNvPr id="193" name="Google Shape;193;g2bd54f5f1d7_0_1244"/>
          <p:cNvSpPr/>
          <p:nvPr/>
        </p:nvSpPr>
        <p:spPr>
          <a:xfrm>
            <a:off x="1" y="0"/>
            <a:ext cx="2242827" cy="2102966"/>
          </a:xfrm>
          <a:custGeom>
            <a:rect b="b" l="l" r="r" t="t"/>
            <a:pathLst>
              <a:path extrusionOk="0" h="2102966" w="2242827">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BAF0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194" name="Google Shape;194;g2bd54f5f1d7_0_1244"/>
          <p:cNvSpPr/>
          <p:nvPr/>
        </p:nvSpPr>
        <p:spPr>
          <a:xfrm rot="10800000">
            <a:off x="9949173" y="4755034"/>
            <a:ext cx="2242827" cy="2102966"/>
          </a:xfrm>
          <a:custGeom>
            <a:rect b="b" l="l" r="r" t="t"/>
            <a:pathLst>
              <a:path extrusionOk="0" h="2102966" w="2242827">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BAF0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195" name="Google Shape;195;g2bd54f5f1d7_0_1244"/>
          <p:cNvSpPr txBox="1"/>
          <p:nvPr>
            <p:ph idx="12" type="sldNum"/>
          </p:nvPr>
        </p:nvSpPr>
        <p:spPr>
          <a:xfrm>
            <a:off x="10936224" y="6436170"/>
            <a:ext cx="987600" cy="2742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hart">
  <p:cSld name="Title and Chart">
    <p:spTree>
      <p:nvGrpSpPr>
        <p:cNvPr id="201" name="Shape 201"/>
        <p:cNvGrpSpPr/>
        <p:nvPr/>
      </p:nvGrpSpPr>
      <p:grpSpPr>
        <a:xfrm>
          <a:off x="0" y="0"/>
          <a:ext cx="0" cy="0"/>
          <a:chOff x="0" y="0"/>
          <a:chExt cx="0" cy="0"/>
        </a:xfrm>
      </p:grpSpPr>
      <p:sp>
        <p:nvSpPr>
          <p:cNvPr id="202" name="Google Shape;202;p30"/>
          <p:cNvSpPr/>
          <p:nvPr/>
        </p:nvSpPr>
        <p:spPr>
          <a:xfrm>
            <a:off x="1" y="0"/>
            <a:ext cx="2242827" cy="2102966"/>
          </a:xfrm>
          <a:custGeom>
            <a:rect b="b" l="l" r="r" t="t"/>
            <a:pathLst>
              <a:path extrusionOk="0" h="2102966" w="2242827">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BAF0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203" name="Google Shape;203;p30"/>
          <p:cNvSpPr txBox="1"/>
          <p:nvPr>
            <p:ph type="title"/>
          </p:nvPr>
        </p:nvSpPr>
        <p:spPr>
          <a:xfrm>
            <a:off x="758952" y="1216152"/>
            <a:ext cx="10671048" cy="768096"/>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Clr>
                <a:schemeClr val="accent6"/>
              </a:buClr>
              <a:buSzPts val="33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4" name="Google Shape;204;p30"/>
          <p:cNvSpPr txBox="1"/>
          <p:nvPr>
            <p:ph idx="1" type="body"/>
          </p:nvPr>
        </p:nvSpPr>
        <p:spPr>
          <a:xfrm>
            <a:off x="539496" y="2103120"/>
            <a:ext cx="11119104" cy="443484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70"/>
              </a:spcBef>
              <a:spcAft>
                <a:spcPts val="0"/>
              </a:spcAft>
              <a:buClr>
                <a:schemeClr val="accent6"/>
              </a:buClr>
              <a:buSzPts val="1350"/>
              <a:buChar char="•"/>
              <a:defRPr sz="1350"/>
            </a:lvl1pPr>
            <a:lvl2pPr indent="-304800" lvl="1" marL="914400" algn="l">
              <a:lnSpc>
                <a:spcPct val="100000"/>
              </a:lnSpc>
              <a:spcBef>
                <a:spcPts val="270"/>
              </a:spcBef>
              <a:spcAft>
                <a:spcPts val="0"/>
              </a:spcAft>
              <a:buClr>
                <a:schemeClr val="accent6"/>
              </a:buClr>
              <a:buSzPts val="1200"/>
              <a:buChar char="•"/>
              <a:defRPr sz="1200"/>
            </a:lvl2pPr>
            <a:lvl3pPr indent="-295275" lvl="2" marL="1371600" algn="l">
              <a:lnSpc>
                <a:spcPct val="100000"/>
              </a:lnSpc>
              <a:spcBef>
                <a:spcPts val="270"/>
              </a:spcBef>
              <a:spcAft>
                <a:spcPts val="0"/>
              </a:spcAft>
              <a:buClr>
                <a:schemeClr val="accent6"/>
              </a:buClr>
              <a:buSzPts val="1050"/>
              <a:buChar char="•"/>
              <a:defRPr sz="1050"/>
            </a:lvl3pPr>
            <a:lvl4pPr indent="-285750" lvl="3" marL="1828800" algn="l">
              <a:lnSpc>
                <a:spcPct val="100000"/>
              </a:lnSpc>
              <a:spcBef>
                <a:spcPts val="270"/>
              </a:spcBef>
              <a:spcAft>
                <a:spcPts val="0"/>
              </a:spcAft>
              <a:buClr>
                <a:schemeClr val="accent6"/>
              </a:buClr>
              <a:buSzPts val="900"/>
              <a:buChar char="•"/>
              <a:defRPr sz="900"/>
            </a:lvl4pPr>
            <a:lvl5pPr indent="-285750" lvl="4" marL="2286000" algn="l">
              <a:lnSpc>
                <a:spcPct val="100000"/>
              </a:lnSpc>
              <a:spcBef>
                <a:spcPts val="270"/>
              </a:spcBef>
              <a:spcAft>
                <a:spcPts val="0"/>
              </a:spcAft>
              <a:buClr>
                <a:schemeClr val="accent6"/>
              </a:buClr>
              <a:buSzPts val="900"/>
              <a:buChar char="•"/>
              <a:defRPr sz="9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05" name="Google Shape;205;p30"/>
          <p:cNvSpPr txBox="1"/>
          <p:nvPr>
            <p:ph idx="11" type="ftr"/>
          </p:nvPr>
        </p:nvSpPr>
        <p:spPr>
          <a:xfrm>
            <a:off x="621792" y="457200"/>
            <a:ext cx="3200400"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6" name="Google Shape;206;p30"/>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able">
  <p:cSld name="Title and Table">
    <p:spTree>
      <p:nvGrpSpPr>
        <p:cNvPr id="207" name="Shape 207"/>
        <p:cNvGrpSpPr/>
        <p:nvPr/>
      </p:nvGrpSpPr>
      <p:grpSpPr>
        <a:xfrm>
          <a:off x="0" y="0"/>
          <a:ext cx="0" cy="0"/>
          <a:chOff x="0" y="0"/>
          <a:chExt cx="0" cy="0"/>
        </a:xfrm>
      </p:grpSpPr>
      <p:sp>
        <p:nvSpPr>
          <p:cNvPr id="208" name="Google Shape;208;p37"/>
          <p:cNvSpPr/>
          <p:nvPr/>
        </p:nvSpPr>
        <p:spPr>
          <a:xfrm>
            <a:off x="9866106" y="0"/>
            <a:ext cx="2325895" cy="2180854"/>
          </a:xfrm>
          <a:custGeom>
            <a:rect b="b" l="l" r="r" t="t"/>
            <a:pathLst>
              <a:path extrusionOk="0" h="2180854" w="232589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209" name="Google Shape;209;p37"/>
          <p:cNvSpPr txBox="1"/>
          <p:nvPr>
            <p:ph type="title"/>
          </p:nvPr>
        </p:nvSpPr>
        <p:spPr>
          <a:xfrm>
            <a:off x="758952" y="1216152"/>
            <a:ext cx="10671048" cy="768096"/>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Clr>
                <a:schemeClr val="accent6"/>
              </a:buClr>
              <a:buSzPts val="33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0" name="Google Shape;210;p37"/>
          <p:cNvSpPr txBox="1"/>
          <p:nvPr>
            <p:ph idx="1" type="body"/>
          </p:nvPr>
        </p:nvSpPr>
        <p:spPr>
          <a:xfrm>
            <a:off x="755904" y="2825496"/>
            <a:ext cx="10680192" cy="283464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70"/>
              </a:spcBef>
              <a:spcAft>
                <a:spcPts val="0"/>
              </a:spcAft>
              <a:buClr>
                <a:schemeClr val="accent6"/>
              </a:buClr>
              <a:buSzPts val="1350"/>
              <a:buChar char="•"/>
              <a:defRPr sz="1350"/>
            </a:lvl1pPr>
            <a:lvl2pPr indent="-304800" lvl="1" marL="914400" algn="l">
              <a:lnSpc>
                <a:spcPct val="100000"/>
              </a:lnSpc>
              <a:spcBef>
                <a:spcPts val="270"/>
              </a:spcBef>
              <a:spcAft>
                <a:spcPts val="0"/>
              </a:spcAft>
              <a:buClr>
                <a:schemeClr val="accent6"/>
              </a:buClr>
              <a:buSzPts val="1200"/>
              <a:buChar char="•"/>
              <a:defRPr sz="1200"/>
            </a:lvl2pPr>
            <a:lvl3pPr indent="-295275" lvl="2" marL="1371600" algn="l">
              <a:lnSpc>
                <a:spcPct val="100000"/>
              </a:lnSpc>
              <a:spcBef>
                <a:spcPts val="270"/>
              </a:spcBef>
              <a:spcAft>
                <a:spcPts val="0"/>
              </a:spcAft>
              <a:buClr>
                <a:schemeClr val="accent6"/>
              </a:buClr>
              <a:buSzPts val="1050"/>
              <a:buChar char="•"/>
              <a:defRPr sz="1050"/>
            </a:lvl3pPr>
            <a:lvl4pPr indent="-285750" lvl="3" marL="1828800" algn="l">
              <a:lnSpc>
                <a:spcPct val="100000"/>
              </a:lnSpc>
              <a:spcBef>
                <a:spcPts val="270"/>
              </a:spcBef>
              <a:spcAft>
                <a:spcPts val="0"/>
              </a:spcAft>
              <a:buClr>
                <a:schemeClr val="accent6"/>
              </a:buClr>
              <a:buSzPts val="900"/>
              <a:buChar char="•"/>
              <a:defRPr sz="900"/>
            </a:lvl4pPr>
            <a:lvl5pPr indent="-285750" lvl="4" marL="2286000" algn="l">
              <a:lnSpc>
                <a:spcPct val="100000"/>
              </a:lnSpc>
              <a:spcBef>
                <a:spcPts val="270"/>
              </a:spcBef>
              <a:spcAft>
                <a:spcPts val="0"/>
              </a:spcAft>
              <a:buClr>
                <a:schemeClr val="accent6"/>
              </a:buClr>
              <a:buSzPts val="900"/>
              <a:buChar char="•"/>
              <a:defRPr sz="9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11" name="Google Shape;211;p37"/>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duction" type="obj">
  <p:cSld name="OBJECT">
    <p:spTree>
      <p:nvGrpSpPr>
        <p:cNvPr id="212" name="Shape 212"/>
        <p:cNvGrpSpPr/>
        <p:nvPr/>
      </p:nvGrpSpPr>
      <p:grpSpPr>
        <a:xfrm>
          <a:off x="0" y="0"/>
          <a:ext cx="0" cy="0"/>
          <a:chOff x="0" y="0"/>
          <a:chExt cx="0" cy="0"/>
        </a:xfrm>
      </p:grpSpPr>
      <p:sp>
        <p:nvSpPr>
          <p:cNvPr id="213" name="Google Shape;213;p38"/>
          <p:cNvSpPr/>
          <p:nvPr/>
        </p:nvSpPr>
        <p:spPr>
          <a:xfrm>
            <a:off x="0" y="3427338"/>
            <a:ext cx="3430200" cy="3430665"/>
          </a:xfrm>
          <a:custGeom>
            <a:rect b="b" l="l" r="r" t="t"/>
            <a:pathLst>
              <a:path extrusionOk="0" h="3430665" w="3430200">
                <a:moveTo>
                  <a:pt x="0" y="0"/>
                </a:moveTo>
                <a:lnTo>
                  <a:pt x="3430200" y="0"/>
                </a:lnTo>
                <a:lnTo>
                  <a:pt x="3430200" y="3430665"/>
                </a:lnTo>
                <a:lnTo>
                  <a:pt x="0" y="3430665"/>
                </a:lnTo>
                <a:close/>
              </a:path>
            </a:pathLst>
          </a:custGeom>
          <a:solidFill>
            <a:schemeClr val="accent3"/>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214" name="Google Shape;214;p38"/>
          <p:cNvSpPr/>
          <p:nvPr/>
        </p:nvSpPr>
        <p:spPr>
          <a:xfrm>
            <a:off x="0" y="3427338"/>
            <a:ext cx="3430200" cy="3430665"/>
          </a:xfrm>
          <a:custGeom>
            <a:rect b="b" l="l" r="r" t="t"/>
            <a:pathLst>
              <a:path extrusionOk="0" h="3430665" w="3430200">
                <a:moveTo>
                  <a:pt x="3430200" y="0"/>
                </a:moveTo>
                <a:lnTo>
                  <a:pt x="3430200" y="3430665"/>
                </a:lnTo>
                <a:lnTo>
                  <a:pt x="0" y="3430665"/>
                </a:lnTo>
                <a:lnTo>
                  <a:pt x="0" y="3417531"/>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215" name="Google Shape;215;p38"/>
          <p:cNvSpPr/>
          <p:nvPr/>
        </p:nvSpPr>
        <p:spPr>
          <a:xfrm>
            <a:off x="2" y="1"/>
            <a:ext cx="3423785" cy="3437345"/>
          </a:xfrm>
          <a:custGeom>
            <a:rect b="b" l="l" r="r" t="t"/>
            <a:pathLst>
              <a:path extrusionOk="0" h="3437345" w="3423785">
                <a:moveTo>
                  <a:pt x="0" y="0"/>
                </a:moveTo>
                <a:lnTo>
                  <a:pt x="3423785" y="0"/>
                </a:lnTo>
                <a:lnTo>
                  <a:pt x="3423785" y="3437345"/>
                </a:lnTo>
                <a:lnTo>
                  <a:pt x="0" y="3437345"/>
                </a:lnTo>
                <a:close/>
              </a:path>
            </a:pathLst>
          </a:custGeom>
          <a:solidFill>
            <a:schemeClr val="accent5"/>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216" name="Google Shape;216;p38"/>
          <p:cNvSpPr txBox="1"/>
          <p:nvPr>
            <p:ph type="title"/>
          </p:nvPr>
        </p:nvSpPr>
        <p:spPr>
          <a:xfrm>
            <a:off x="4224528" y="2276856"/>
            <a:ext cx="6766560" cy="768096"/>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6"/>
              </a:buClr>
              <a:buSzPts val="3300"/>
              <a:buFont typeface="Arial Black"/>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7" name="Google Shape;217;p38"/>
          <p:cNvSpPr txBox="1"/>
          <p:nvPr>
            <p:ph idx="1" type="body"/>
          </p:nvPr>
        </p:nvSpPr>
        <p:spPr>
          <a:xfrm>
            <a:off x="4224528" y="3222752"/>
            <a:ext cx="6766560" cy="270052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70"/>
              </a:spcBef>
              <a:spcAft>
                <a:spcPts val="0"/>
              </a:spcAft>
              <a:buClr>
                <a:schemeClr val="accent6"/>
              </a:buClr>
              <a:buSzPts val="1125"/>
              <a:buNone/>
              <a:defRPr sz="1125"/>
            </a:lvl1pPr>
            <a:lvl2pPr indent="-300037" lvl="1" marL="914400" algn="l">
              <a:lnSpc>
                <a:spcPct val="100000"/>
              </a:lnSpc>
              <a:spcBef>
                <a:spcPts val="270"/>
              </a:spcBef>
              <a:spcAft>
                <a:spcPts val="0"/>
              </a:spcAft>
              <a:buClr>
                <a:schemeClr val="accent6"/>
              </a:buClr>
              <a:buSzPts val="1125"/>
              <a:buChar char="•"/>
              <a:defRPr sz="1125"/>
            </a:lvl2pPr>
            <a:lvl3pPr indent="-300037" lvl="2" marL="1371600" algn="l">
              <a:lnSpc>
                <a:spcPct val="100000"/>
              </a:lnSpc>
              <a:spcBef>
                <a:spcPts val="270"/>
              </a:spcBef>
              <a:spcAft>
                <a:spcPts val="0"/>
              </a:spcAft>
              <a:buClr>
                <a:schemeClr val="accent6"/>
              </a:buClr>
              <a:buSzPts val="1125"/>
              <a:buChar char="•"/>
              <a:defRPr sz="1125"/>
            </a:lvl3pPr>
            <a:lvl4pPr indent="-300037" lvl="3" marL="1828800" algn="l">
              <a:lnSpc>
                <a:spcPct val="100000"/>
              </a:lnSpc>
              <a:spcBef>
                <a:spcPts val="270"/>
              </a:spcBef>
              <a:spcAft>
                <a:spcPts val="0"/>
              </a:spcAft>
              <a:buClr>
                <a:schemeClr val="accent6"/>
              </a:buClr>
              <a:buSzPts val="1125"/>
              <a:buChar char="•"/>
              <a:defRPr sz="1125"/>
            </a:lvl4pPr>
            <a:lvl5pPr indent="-300037" lvl="4" marL="2286000" algn="l">
              <a:lnSpc>
                <a:spcPct val="100000"/>
              </a:lnSpc>
              <a:spcBef>
                <a:spcPts val="270"/>
              </a:spcBef>
              <a:spcAft>
                <a:spcPts val="0"/>
              </a:spcAft>
              <a:buClr>
                <a:schemeClr val="accent6"/>
              </a:buClr>
              <a:buSzPts val="1125"/>
              <a:buChar char="•"/>
              <a:defRPr sz="1125"/>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18" name="Google Shape;218;p38"/>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219" name="Google Shape;219;p38"/>
          <p:cNvSpPr/>
          <p:nvPr/>
        </p:nvSpPr>
        <p:spPr>
          <a:xfrm>
            <a:off x="2" y="871"/>
            <a:ext cx="3423785" cy="3436477"/>
          </a:xfrm>
          <a:custGeom>
            <a:rect b="b" l="l" r="r" t="t"/>
            <a:pathLst>
              <a:path extrusionOk="0" h="3436477" w="3423785">
                <a:moveTo>
                  <a:pt x="0" y="0"/>
                </a:moveTo>
                <a:lnTo>
                  <a:pt x="3423785" y="3436477"/>
                </a:lnTo>
                <a:lnTo>
                  <a:pt x="0" y="3436477"/>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bg>
      <p:bgPr>
        <a:solidFill>
          <a:schemeClr val="lt1"/>
        </a:solidFill>
      </p:bgPr>
    </p:bg>
    <p:spTree>
      <p:nvGrpSpPr>
        <p:cNvPr id="21" name="Shape 21"/>
        <p:cNvGrpSpPr/>
        <p:nvPr/>
      </p:nvGrpSpPr>
      <p:grpSpPr>
        <a:xfrm>
          <a:off x="0" y="0"/>
          <a:ext cx="0" cy="0"/>
          <a:chOff x="0" y="0"/>
          <a:chExt cx="0" cy="0"/>
        </a:xfrm>
      </p:grpSpPr>
      <p:sp>
        <p:nvSpPr>
          <p:cNvPr id="22" name="Google Shape;22;p31"/>
          <p:cNvSpPr txBox="1"/>
          <p:nvPr>
            <p:ph type="title"/>
          </p:nvPr>
        </p:nvSpPr>
        <p:spPr>
          <a:xfrm>
            <a:off x="964022" y="2476500"/>
            <a:ext cx="7132320" cy="3289971"/>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dk1"/>
              </a:buClr>
              <a:buSzPts val="2800"/>
              <a:buFont typeface="Libre Franklin"/>
              <a:buNone/>
              <a:defRPr b="0" i="0" sz="2800">
                <a:solidFill>
                  <a:schemeClr val="dk1"/>
                </a:solidFill>
                <a:latin typeface="Libre Franklin"/>
                <a:ea typeface="Libre Franklin"/>
                <a:cs typeface="Libre Franklin"/>
                <a:sym typeface="Libre Franklin"/>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grpSp>
        <p:nvGrpSpPr>
          <p:cNvPr id="23" name="Google Shape;23;p31"/>
          <p:cNvGrpSpPr/>
          <p:nvPr/>
        </p:nvGrpSpPr>
        <p:grpSpPr>
          <a:xfrm>
            <a:off x="6362700" y="0"/>
            <a:ext cx="5829298" cy="3235602"/>
            <a:chOff x="5612972" y="1"/>
            <a:chExt cx="6615961" cy="3672246"/>
          </a:xfrm>
        </p:grpSpPr>
        <p:sp>
          <p:nvSpPr>
            <p:cNvPr id="24" name="Google Shape;24;p31"/>
            <p:cNvSpPr/>
            <p:nvPr/>
          </p:nvSpPr>
          <p:spPr>
            <a:xfrm>
              <a:off x="5612972" y="1"/>
              <a:ext cx="4408998" cy="3672246"/>
            </a:xfrm>
            <a:custGeom>
              <a:rect b="b" l="l" r="r" t="t"/>
              <a:pathLst>
                <a:path extrusionOk="0" h="2980" w="3578">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5" name="Google Shape;25;p31"/>
            <p:cNvSpPr/>
            <p:nvPr/>
          </p:nvSpPr>
          <p:spPr>
            <a:xfrm>
              <a:off x="6341233" y="1463970"/>
              <a:ext cx="2208196" cy="2208277"/>
            </a:xfrm>
            <a:custGeom>
              <a:rect b="b" l="l" r="r" t="t"/>
              <a:pathLst>
                <a:path extrusionOk="0" h="1792" w="1792">
                  <a:moveTo>
                    <a:pt x="597" y="0"/>
                  </a:moveTo>
                  <a:lnTo>
                    <a:pt x="0" y="598"/>
                  </a:lnTo>
                  <a:lnTo>
                    <a:pt x="1195" y="1792"/>
                  </a:lnTo>
                  <a:lnTo>
                    <a:pt x="1792" y="1195"/>
                  </a:lnTo>
                  <a:lnTo>
                    <a:pt x="597" y="0"/>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6" name="Google Shape;26;p31"/>
            <p:cNvSpPr/>
            <p:nvPr/>
          </p:nvSpPr>
          <p:spPr>
            <a:xfrm>
              <a:off x="8555590" y="1"/>
              <a:ext cx="1457754" cy="729520"/>
            </a:xfrm>
            <a:custGeom>
              <a:rect b="b" l="l" r="r" t="t"/>
              <a:pathLst>
                <a:path extrusionOk="0" h="592" w="1183">
                  <a:moveTo>
                    <a:pt x="1183" y="0"/>
                  </a:moveTo>
                  <a:lnTo>
                    <a:pt x="0" y="0"/>
                  </a:lnTo>
                  <a:lnTo>
                    <a:pt x="591" y="591"/>
                  </a:lnTo>
                  <a:lnTo>
                    <a:pt x="1183" y="0"/>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7" name="Google Shape;27;p31"/>
            <p:cNvSpPr/>
            <p:nvPr/>
          </p:nvSpPr>
          <p:spPr>
            <a:xfrm>
              <a:off x="7076887" y="728289"/>
              <a:ext cx="2208196" cy="2208277"/>
            </a:xfrm>
            <a:custGeom>
              <a:rect b="b" l="l" r="r" t="t"/>
              <a:pathLst>
                <a:path extrusionOk="0" h="1792" w="1792">
                  <a:moveTo>
                    <a:pt x="598" y="0"/>
                  </a:moveTo>
                  <a:lnTo>
                    <a:pt x="0" y="597"/>
                  </a:lnTo>
                  <a:lnTo>
                    <a:pt x="1195" y="1792"/>
                  </a:lnTo>
                  <a:lnTo>
                    <a:pt x="1792" y="1195"/>
                  </a:lnTo>
                  <a:lnTo>
                    <a:pt x="598" y="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28" name="Google Shape;28;p31"/>
            <p:cNvSpPr/>
            <p:nvPr/>
          </p:nvSpPr>
          <p:spPr>
            <a:xfrm>
              <a:off x="9285083" y="728289"/>
              <a:ext cx="2943850" cy="2943958"/>
            </a:xfrm>
            <a:custGeom>
              <a:rect b="b" l="l" r="r" t="t"/>
              <a:pathLst>
                <a:path extrusionOk="0" h="2389" w="2389">
                  <a:moveTo>
                    <a:pt x="2389" y="1195"/>
                  </a:moveTo>
                  <a:lnTo>
                    <a:pt x="1194" y="0"/>
                  </a:lnTo>
                  <a:lnTo>
                    <a:pt x="0" y="1195"/>
                  </a:lnTo>
                  <a:lnTo>
                    <a:pt x="1194" y="2389"/>
                  </a:lnTo>
                  <a:lnTo>
                    <a:pt x="2389" y="1195"/>
                  </a:lnTo>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grpSp>
        <p:nvGrpSpPr>
          <p:cNvPr id="29" name="Google Shape;29;p31"/>
          <p:cNvGrpSpPr/>
          <p:nvPr/>
        </p:nvGrpSpPr>
        <p:grpSpPr>
          <a:xfrm flipH="1" rot="5400000">
            <a:off x="0" y="3900132"/>
            <a:ext cx="2959226" cy="2959226"/>
            <a:chOff x="0" y="12289"/>
            <a:chExt cx="3550" cy="3551"/>
          </a:xfrm>
        </p:grpSpPr>
        <p:sp>
          <p:nvSpPr>
            <p:cNvPr id="30" name="Google Shape;30;p31"/>
            <p:cNvSpPr/>
            <p:nvPr/>
          </p:nvSpPr>
          <p:spPr>
            <a:xfrm>
              <a:off x="0" y="12289"/>
              <a:ext cx="1789" cy="2386"/>
            </a:xfrm>
            <a:custGeom>
              <a:rect b="b" l="l" r="r" t="t"/>
              <a:pathLst>
                <a:path extrusionOk="0" h="2386" w="1789">
                  <a:moveTo>
                    <a:pt x="0" y="0"/>
                  </a:moveTo>
                  <a:lnTo>
                    <a:pt x="0" y="1194"/>
                  </a:lnTo>
                  <a:lnTo>
                    <a:pt x="1192" y="2386"/>
                  </a:lnTo>
                  <a:lnTo>
                    <a:pt x="1789" y="1789"/>
                  </a:lnTo>
                  <a:lnTo>
                    <a:pt x="0" y="0"/>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1" name="Google Shape;31;p31"/>
            <p:cNvSpPr/>
            <p:nvPr/>
          </p:nvSpPr>
          <p:spPr>
            <a:xfrm>
              <a:off x="0" y="14678"/>
              <a:ext cx="1162" cy="1162"/>
            </a:xfrm>
            <a:custGeom>
              <a:rect b="b" l="l" r="r" t="t"/>
              <a:pathLst>
                <a:path extrusionOk="0" h="1162" w="1162">
                  <a:moveTo>
                    <a:pt x="0" y="0"/>
                  </a:moveTo>
                  <a:lnTo>
                    <a:pt x="0" y="1161"/>
                  </a:lnTo>
                  <a:lnTo>
                    <a:pt x="1161" y="1161"/>
                  </a:lnTo>
                  <a:lnTo>
                    <a:pt x="0" y="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2" name="Google Shape;32;p31"/>
            <p:cNvSpPr/>
            <p:nvPr/>
          </p:nvSpPr>
          <p:spPr>
            <a:xfrm>
              <a:off x="1221" y="14675"/>
              <a:ext cx="2329" cy="1165"/>
            </a:xfrm>
            <a:custGeom>
              <a:rect b="b" l="l" r="r" t="t"/>
              <a:pathLst>
                <a:path extrusionOk="0" h="1165" w="2329">
                  <a:moveTo>
                    <a:pt x="2329" y="1164"/>
                  </a:moveTo>
                  <a:lnTo>
                    <a:pt x="1165" y="0"/>
                  </a:lnTo>
                  <a:lnTo>
                    <a:pt x="0" y="1164"/>
                  </a:lnTo>
                  <a:lnTo>
                    <a:pt x="2329" y="1164"/>
                  </a:lnTo>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spTree>
  </p:cSld>
  <p:clrMapOvr>
    <a:masterClrMapping/>
  </p:clrMapOvr>
  <p:extLst>
    <p:ext uri="{DCECCB84-F9BA-43D5-87BE-67443E8EF086}">
      <p15:sldGuideLst>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560">
          <p15:clr>
            <a:srgbClr val="FBAE40"/>
          </p15:clr>
        </p15:guide>
        <p15:guide id="8" orient="horz" pos="1752">
          <p15:clr>
            <a:srgbClr val="FBAE40"/>
          </p15:clr>
        </p15:guide>
        <p15:guide id="9" orient="horz" pos="124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20" name="Shape 220"/>
        <p:cNvGrpSpPr/>
        <p:nvPr/>
      </p:nvGrpSpPr>
      <p:grpSpPr>
        <a:xfrm>
          <a:off x="0" y="0"/>
          <a:ext cx="0" cy="0"/>
          <a:chOff x="0" y="0"/>
          <a:chExt cx="0" cy="0"/>
        </a:xfrm>
      </p:grpSpPr>
      <p:sp>
        <p:nvSpPr>
          <p:cNvPr id="221" name="Google Shape;221;p41"/>
          <p:cNvSpPr/>
          <p:nvPr/>
        </p:nvSpPr>
        <p:spPr>
          <a:xfrm>
            <a:off x="2062836" y="686475"/>
            <a:ext cx="7774629" cy="6193018"/>
          </a:xfrm>
          <a:custGeom>
            <a:rect b="b" l="l" r="r" t="t"/>
            <a:pathLst>
              <a:path extrusionOk="0" h="6193018" w="7774629">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rgbClr val="F8E4CF">
              <a:alpha val="98823"/>
            </a:srgbClr>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222" name="Google Shape;222;p41"/>
          <p:cNvSpPr/>
          <p:nvPr/>
        </p:nvSpPr>
        <p:spPr>
          <a:xfrm>
            <a:off x="7610253" y="1"/>
            <a:ext cx="2273668" cy="3147998"/>
          </a:xfrm>
          <a:custGeom>
            <a:rect b="b" l="l" r="r" t="t"/>
            <a:pathLst>
              <a:path extrusionOk="0" h="3147998" w="227366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223" name="Google Shape;223;p41"/>
          <p:cNvSpPr/>
          <p:nvPr/>
        </p:nvSpPr>
        <p:spPr>
          <a:xfrm>
            <a:off x="9883919" y="4"/>
            <a:ext cx="2254928" cy="3141557"/>
          </a:xfrm>
          <a:custGeom>
            <a:rect b="b" l="l" r="r" t="t"/>
            <a:pathLst>
              <a:path extrusionOk="0" h="3141557" w="2254928">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224" name="Google Shape;224;p41"/>
          <p:cNvSpPr/>
          <p:nvPr/>
        </p:nvSpPr>
        <p:spPr>
          <a:xfrm>
            <a:off x="8395731" y="4"/>
            <a:ext cx="2959203" cy="2352793"/>
          </a:xfrm>
          <a:custGeom>
            <a:rect b="b" l="l" r="r" t="t"/>
            <a:pathLst>
              <a:path extrusionOk="0" h="2352793" w="295920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l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225" name="Google Shape;225;p41"/>
          <p:cNvSpPr/>
          <p:nvPr/>
        </p:nvSpPr>
        <p:spPr>
          <a:xfrm>
            <a:off x="1390855" y="3130664"/>
            <a:ext cx="3106248" cy="3748831"/>
          </a:xfrm>
          <a:custGeom>
            <a:rect b="b" l="l" r="r" t="t"/>
            <a:pathLst>
              <a:path extrusionOk="0" h="3748831" w="3106248">
                <a:moveTo>
                  <a:pt x="0" y="0"/>
                </a:moveTo>
                <a:lnTo>
                  <a:pt x="3106248" y="3748831"/>
                </a:lnTo>
                <a:lnTo>
                  <a:pt x="0" y="3748831"/>
                </a:lnTo>
                <a:close/>
              </a:path>
            </a:pathLst>
          </a:custGeom>
          <a:solidFill>
            <a:schemeClr val="accent2">
              <a:alpha val="98823"/>
            </a:schemeClr>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226" name="Google Shape;226;p41"/>
          <p:cNvSpPr/>
          <p:nvPr/>
        </p:nvSpPr>
        <p:spPr>
          <a:xfrm>
            <a:off x="0" y="3130661"/>
            <a:ext cx="1400640" cy="3748832"/>
          </a:xfrm>
          <a:custGeom>
            <a:rect b="b" l="l" r="r" t="t"/>
            <a:pathLst>
              <a:path extrusionOk="0" h="3748832" w="1400640">
                <a:moveTo>
                  <a:pt x="1400640" y="0"/>
                </a:moveTo>
                <a:lnTo>
                  <a:pt x="1400640" y="3748832"/>
                </a:lnTo>
                <a:lnTo>
                  <a:pt x="0" y="3748832"/>
                </a:lnTo>
                <a:lnTo>
                  <a:pt x="0" y="1684743"/>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EB Garamond"/>
              <a:ea typeface="EB Garamond"/>
              <a:cs typeface="EB Garamond"/>
              <a:sym typeface="EB Garamond"/>
            </a:endParaRPr>
          </a:p>
        </p:txBody>
      </p:sp>
      <p:sp>
        <p:nvSpPr>
          <p:cNvPr id="227" name="Google Shape;227;p41"/>
          <p:cNvSpPr txBox="1"/>
          <p:nvPr>
            <p:ph type="title"/>
          </p:nvPr>
        </p:nvSpPr>
        <p:spPr>
          <a:xfrm>
            <a:off x="2895600" y="3776472"/>
            <a:ext cx="6400800" cy="768096"/>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Clr>
                <a:schemeClr val="accent6"/>
              </a:buClr>
              <a:buSzPts val="3300"/>
              <a:buFont typeface="Arial Black"/>
              <a:buNone/>
              <a:defRPr sz="33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8" name="Google Shape;228;p41"/>
          <p:cNvSpPr txBox="1"/>
          <p:nvPr>
            <p:ph idx="1" type="body"/>
          </p:nvPr>
        </p:nvSpPr>
        <p:spPr>
          <a:xfrm>
            <a:off x="2895600" y="4718304"/>
            <a:ext cx="6400800" cy="512064"/>
          </a:xfrm>
          <a:prstGeom prst="rect">
            <a:avLst/>
          </a:prstGeom>
          <a:noFill/>
          <a:ln>
            <a:noFill/>
          </a:ln>
        </p:spPr>
        <p:txBody>
          <a:bodyPr anchorCtr="0" anchor="t" bIns="0" lIns="0" spcFirstLastPara="1" rIns="0" wrap="square" tIns="0">
            <a:noAutofit/>
          </a:bodyPr>
          <a:lstStyle>
            <a:lvl1pPr indent="-228600" lvl="0" marL="457200" algn="ctr">
              <a:lnSpc>
                <a:spcPct val="100000"/>
              </a:lnSpc>
              <a:spcBef>
                <a:spcPts val="0"/>
              </a:spcBef>
              <a:spcAft>
                <a:spcPts val="0"/>
              </a:spcAft>
              <a:buClr>
                <a:schemeClr val="accent6"/>
              </a:buClr>
              <a:buSzPts val="1800"/>
              <a:buNone/>
              <a:defRPr sz="1800">
                <a:solidFill>
                  <a:schemeClr val="accent6"/>
                </a:solidFill>
              </a:defRPr>
            </a:lvl1pPr>
            <a:lvl2pPr indent="-228600" lvl="1" marL="914400" algn="l">
              <a:lnSpc>
                <a:spcPct val="100000"/>
              </a:lnSpc>
              <a:spcBef>
                <a:spcPts val="270"/>
              </a:spcBef>
              <a:spcAft>
                <a:spcPts val="0"/>
              </a:spcAft>
              <a:buClr>
                <a:srgbClr val="888888"/>
              </a:buClr>
              <a:buSzPts val="1500"/>
              <a:buNone/>
              <a:defRPr sz="1500">
                <a:solidFill>
                  <a:srgbClr val="888888"/>
                </a:solidFill>
              </a:defRPr>
            </a:lvl2pPr>
            <a:lvl3pPr indent="-228600" lvl="2" marL="1371600" algn="l">
              <a:lnSpc>
                <a:spcPct val="100000"/>
              </a:lnSpc>
              <a:spcBef>
                <a:spcPts val="270"/>
              </a:spcBef>
              <a:spcAft>
                <a:spcPts val="0"/>
              </a:spcAft>
              <a:buClr>
                <a:srgbClr val="888888"/>
              </a:buClr>
              <a:buSzPts val="1350"/>
              <a:buNone/>
              <a:defRPr sz="1350">
                <a:solidFill>
                  <a:srgbClr val="888888"/>
                </a:solidFill>
              </a:defRPr>
            </a:lvl3pPr>
            <a:lvl4pPr indent="-228600" lvl="3" marL="1828800" algn="l">
              <a:lnSpc>
                <a:spcPct val="100000"/>
              </a:lnSpc>
              <a:spcBef>
                <a:spcPts val="270"/>
              </a:spcBef>
              <a:spcAft>
                <a:spcPts val="0"/>
              </a:spcAft>
              <a:buClr>
                <a:srgbClr val="888888"/>
              </a:buClr>
              <a:buSzPts val="1200"/>
              <a:buNone/>
              <a:defRPr sz="1200">
                <a:solidFill>
                  <a:srgbClr val="888888"/>
                </a:solidFill>
              </a:defRPr>
            </a:lvl4pPr>
            <a:lvl5pPr indent="-228600" lvl="4" marL="2286000" algn="l">
              <a:lnSpc>
                <a:spcPct val="100000"/>
              </a:lnSpc>
              <a:spcBef>
                <a:spcPts val="270"/>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1"/>
        </a:solidFill>
      </p:bgPr>
    </p:bg>
    <p:spTree>
      <p:nvGrpSpPr>
        <p:cNvPr id="229" name="Shape 229"/>
        <p:cNvGrpSpPr/>
        <p:nvPr/>
      </p:nvGrpSpPr>
      <p:grpSpPr>
        <a:xfrm>
          <a:off x="0" y="0"/>
          <a:ext cx="0" cy="0"/>
          <a:chOff x="0" y="0"/>
          <a:chExt cx="0" cy="0"/>
        </a:xfrm>
      </p:grpSpPr>
      <p:sp>
        <p:nvSpPr>
          <p:cNvPr descr="preencoded.png" id="230" name="Google Shape;230;p50"/>
          <p:cNvSpPr/>
          <p:nvPr/>
        </p:nvSpPr>
        <p:spPr>
          <a:xfrm>
            <a:off x="1" y="0"/>
            <a:ext cx="5295900" cy="6877050"/>
          </a:xfrm>
          <a:custGeom>
            <a:rect b="b" l="l" r="r" t="t"/>
            <a:pathLst>
              <a:path extrusionOk="0" h="6877050" w="5295900">
                <a:moveTo>
                  <a:pt x="0" y="0"/>
                </a:moveTo>
                <a:lnTo>
                  <a:pt x="5295900" y="0"/>
                </a:lnTo>
                <a:lnTo>
                  <a:pt x="5295900" y="6877050"/>
                </a:lnTo>
                <a:lnTo>
                  <a:pt x="0" y="687705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231" name="Google Shape;231;p50"/>
          <p:cNvSpPr/>
          <p:nvPr/>
        </p:nvSpPr>
        <p:spPr>
          <a:xfrm>
            <a:off x="1600202" y="1153228"/>
            <a:ext cx="9191625" cy="5704772"/>
          </a:xfrm>
          <a:custGeom>
            <a:rect b="b" l="l" r="r" t="t"/>
            <a:pathLst>
              <a:path extrusionOk="0" h="5704772" w="9191625">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232" name="Google Shape;232;p50"/>
          <p:cNvSpPr/>
          <p:nvPr/>
        </p:nvSpPr>
        <p:spPr>
          <a:xfrm>
            <a:off x="2795589" y="0"/>
            <a:ext cx="6803143" cy="5396474"/>
          </a:xfrm>
          <a:custGeom>
            <a:rect b="b" l="l" r="r" t="t"/>
            <a:pathLst>
              <a:path extrusionOk="0" h="5396474" w="6803142">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lt1">
              <a:alpha val="98823"/>
            </a:schemeClr>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233" name="Google Shape;233;p50"/>
          <p:cNvSpPr txBox="1"/>
          <p:nvPr>
            <p:ph type="ctrTitle"/>
          </p:nvPr>
        </p:nvSpPr>
        <p:spPr>
          <a:xfrm>
            <a:off x="3403092" y="1984248"/>
            <a:ext cx="5385816" cy="1225296"/>
          </a:xfrm>
          <a:prstGeom prst="rect">
            <a:avLst/>
          </a:prstGeom>
          <a:noFill/>
          <a:ln>
            <a:noFill/>
          </a:ln>
        </p:spPr>
        <p:txBody>
          <a:bodyPr anchorCtr="0" anchor="t" bIns="45700" lIns="91425" spcFirstLastPara="1" rIns="91425" wrap="square" tIns="0">
            <a:noAutofit/>
          </a:bodyPr>
          <a:lstStyle>
            <a:lvl1pPr lvl="0" algn="ctr">
              <a:lnSpc>
                <a:spcPct val="110787"/>
              </a:lnSpc>
              <a:spcBef>
                <a:spcPts val="0"/>
              </a:spcBef>
              <a:spcAft>
                <a:spcPts val="0"/>
              </a:spcAft>
              <a:buClr>
                <a:schemeClr val="accent6"/>
              </a:buClr>
              <a:buSzPts val="3300"/>
              <a:buFont typeface="Arial Black"/>
              <a:buNone/>
              <a:defRPr sz="33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4" name="Google Shape;234;p50"/>
          <p:cNvSpPr txBox="1"/>
          <p:nvPr>
            <p:ph idx="1" type="subTitle"/>
          </p:nvPr>
        </p:nvSpPr>
        <p:spPr>
          <a:xfrm>
            <a:off x="4349496" y="3483864"/>
            <a:ext cx="3493008" cy="878908"/>
          </a:xfrm>
          <a:prstGeom prst="rect">
            <a:avLst/>
          </a:prstGeom>
          <a:noFill/>
          <a:ln>
            <a:noFill/>
          </a:ln>
        </p:spPr>
        <p:txBody>
          <a:bodyPr anchorCtr="0" anchor="t" bIns="0" lIns="0" spcFirstLastPara="1" rIns="0" wrap="square" tIns="0">
            <a:noAutofit/>
          </a:bodyPr>
          <a:lstStyle>
            <a:lvl1pPr lvl="0" algn="ctr">
              <a:lnSpc>
                <a:spcPct val="100000"/>
              </a:lnSpc>
              <a:spcBef>
                <a:spcPts val="270"/>
              </a:spcBef>
              <a:spcAft>
                <a:spcPts val="0"/>
              </a:spcAft>
              <a:buClr>
                <a:schemeClr val="accent6"/>
              </a:buClr>
              <a:buSzPts val="1800"/>
              <a:buNone/>
              <a:defRPr sz="1800"/>
            </a:lvl1pPr>
            <a:lvl2pPr lvl="1" algn="ctr">
              <a:lnSpc>
                <a:spcPct val="100000"/>
              </a:lnSpc>
              <a:spcBef>
                <a:spcPts val="270"/>
              </a:spcBef>
              <a:spcAft>
                <a:spcPts val="0"/>
              </a:spcAft>
              <a:buClr>
                <a:schemeClr val="accent6"/>
              </a:buClr>
              <a:buSzPts val="1500"/>
              <a:buNone/>
              <a:defRPr sz="1500"/>
            </a:lvl2pPr>
            <a:lvl3pPr lvl="2" algn="ctr">
              <a:lnSpc>
                <a:spcPct val="100000"/>
              </a:lnSpc>
              <a:spcBef>
                <a:spcPts val="270"/>
              </a:spcBef>
              <a:spcAft>
                <a:spcPts val="0"/>
              </a:spcAft>
              <a:buClr>
                <a:schemeClr val="accent6"/>
              </a:buClr>
              <a:buSzPts val="1350"/>
              <a:buNone/>
              <a:defRPr sz="1350"/>
            </a:lvl3pPr>
            <a:lvl4pPr lvl="3" algn="ctr">
              <a:lnSpc>
                <a:spcPct val="100000"/>
              </a:lnSpc>
              <a:spcBef>
                <a:spcPts val="270"/>
              </a:spcBef>
              <a:spcAft>
                <a:spcPts val="0"/>
              </a:spcAft>
              <a:buClr>
                <a:schemeClr val="accent6"/>
              </a:buClr>
              <a:buSzPts val="1200"/>
              <a:buNone/>
              <a:defRPr sz="1200"/>
            </a:lvl4pPr>
            <a:lvl5pPr lvl="4" algn="ctr">
              <a:lnSpc>
                <a:spcPct val="100000"/>
              </a:lnSpc>
              <a:spcBef>
                <a:spcPts val="270"/>
              </a:spcBef>
              <a:spcAft>
                <a:spcPts val="0"/>
              </a:spcAft>
              <a:buClr>
                <a:schemeClr val="accent6"/>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p:spTree>
      <p:nvGrpSpPr>
        <p:cNvPr id="235" name="Shape 235"/>
        <p:cNvGrpSpPr/>
        <p:nvPr/>
      </p:nvGrpSpPr>
      <p:grpSpPr>
        <a:xfrm>
          <a:off x="0" y="0"/>
          <a:ext cx="0" cy="0"/>
          <a:chOff x="0" y="0"/>
          <a:chExt cx="0" cy="0"/>
        </a:xfrm>
      </p:grpSpPr>
      <p:grpSp>
        <p:nvGrpSpPr>
          <p:cNvPr id="236" name="Google Shape;236;p51"/>
          <p:cNvGrpSpPr/>
          <p:nvPr/>
        </p:nvGrpSpPr>
        <p:grpSpPr>
          <a:xfrm>
            <a:off x="6452305" y="3405021"/>
            <a:ext cx="5739697" cy="3467971"/>
            <a:chOff x="5009037" y="2525712"/>
            <a:chExt cx="7170193" cy="4332288"/>
          </a:xfrm>
        </p:grpSpPr>
        <p:sp>
          <p:nvSpPr>
            <p:cNvPr id="237" name="Google Shape;237;p51"/>
            <p:cNvSpPr/>
            <p:nvPr/>
          </p:nvSpPr>
          <p:spPr>
            <a:xfrm>
              <a:off x="5009037" y="2525712"/>
              <a:ext cx="3601721" cy="4332288"/>
            </a:xfrm>
            <a:custGeom>
              <a:rect b="b" l="l" r="r" t="t"/>
              <a:pathLst>
                <a:path extrusionOk="0" h="1441" w="1198">
                  <a:moveTo>
                    <a:pt x="1198" y="0"/>
                  </a:moveTo>
                  <a:lnTo>
                    <a:pt x="0" y="1441"/>
                  </a:lnTo>
                  <a:lnTo>
                    <a:pt x="1198" y="1441"/>
                  </a:lnTo>
                  <a:lnTo>
                    <a:pt x="1198"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238" name="Google Shape;238;p51"/>
            <p:cNvSpPr/>
            <p:nvPr/>
          </p:nvSpPr>
          <p:spPr>
            <a:xfrm>
              <a:off x="8589536" y="2525712"/>
              <a:ext cx="3589694" cy="4332288"/>
            </a:xfrm>
            <a:custGeom>
              <a:rect b="b" l="l" r="r" t="t"/>
              <a:pathLst>
                <a:path extrusionOk="0" h="1441" w="1194">
                  <a:moveTo>
                    <a:pt x="0" y="0"/>
                  </a:moveTo>
                  <a:lnTo>
                    <a:pt x="1194" y="1441"/>
                  </a:lnTo>
                  <a:lnTo>
                    <a:pt x="0" y="1441"/>
                  </a:lnTo>
                  <a:lnTo>
                    <a:pt x="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grpSp>
      <p:grpSp>
        <p:nvGrpSpPr>
          <p:cNvPr id="239" name="Google Shape;239;p51"/>
          <p:cNvGrpSpPr/>
          <p:nvPr/>
        </p:nvGrpSpPr>
        <p:grpSpPr>
          <a:xfrm rot="10800000">
            <a:off x="6465612" y="2"/>
            <a:ext cx="5739697" cy="3467971"/>
            <a:chOff x="5183405" y="2678112"/>
            <a:chExt cx="7170193" cy="4332288"/>
          </a:xfrm>
        </p:grpSpPr>
        <p:sp>
          <p:nvSpPr>
            <p:cNvPr id="240" name="Google Shape;240;p51"/>
            <p:cNvSpPr/>
            <p:nvPr/>
          </p:nvSpPr>
          <p:spPr>
            <a:xfrm>
              <a:off x="5183405" y="2678112"/>
              <a:ext cx="3601721" cy="4332288"/>
            </a:xfrm>
            <a:custGeom>
              <a:rect b="b" l="l" r="r" t="t"/>
              <a:pathLst>
                <a:path extrusionOk="0" h="1441" w="1198">
                  <a:moveTo>
                    <a:pt x="1198" y="0"/>
                  </a:moveTo>
                  <a:lnTo>
                    <a:pt x="0" y="1441"/>
                  </a:lnTo>
                  <a:lnTo>
                    <a:pt x="1198" y="1441"/>
                  </a:lnTo>
                  <a:lnTo>
                    <a:pt x="1198"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241" name="Google Shape;241;p51"/>
            <p:cNvSpPr/>
            <p:nvPr/>
          </p:nvSpPr>
          <p:spPr>
            <a:xfrm>
              <a:off x="8763903" y="2678112"/>
              <a:ext cx="3589695" cy="4332288"/>
            </a:xfrm>
            <a:custGeom>
              <a:rect b="b" l="l" r="r" t="t"/>
              <a:pathLst>
                <a:path extrusionOk="0" h="1441" w="1194">
                  <a:moveTo>
                    <a:pt x="0" y="0"/>
                  </a:moveTo>
                  <a:lnTo>
                    <a:pt x="1194" y="1441"/>
                  </a:lnTo>
                  <a:lnTo>
                    <a:pt x="0" y="1441"/>
                  </a:lnTo>
                  <a:lnTo>
                    <a:pt x="0" y="0"/>
                  </a:lnTo>
                  <a:close/>
                </a:path>
              </a:pathLst>
            </a:custGeom>
            <a:solidFill>
              <a:schemeClr val="accent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grpSp>
      <p:sp>
        <p:nvSpPr>
          <p:cNvPr descr="preencoded.png" id="242" name="Google Shape;242;p51"/>
          <p:cNvSpPr/>
          <p:nvPr/>
        </p:nvSpPr>
        <p:spPr>
          <a:xfrm>
            <a:off x="7642519" y="4577660"/>
            <a:ext cx="775021" cy="775021"/>
          </a:xfrm>
          <a:custGeom>
            <a:rect b="b" l="l" r="r" t="t"/>
            <a:pathLst>
              <a:path extrusionOk="0" h="775021" w="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243" name="Google Shape;243;p51"/>
          <p:cNvSpPr txBox="1"/>
          <p:nvPr>
            <p:ph type="title"/>
          </p:nvPr>
        </p:nvSpPr>
        <p:spPr>
          <a:xfrm>
            <a:off x="1499616" y="1901952"/>
            <a:ext cx="5693664" cy="768096"/>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6"/>
              </a:buClr>
              <a:buSzPts val="33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4" name="Google Shape;244;p51"/>
          <p:cNvSpPr txBox="1"/>
          <p:nvPr>
            <p:ph idx="1" type="body"/>
          </p:nvPr>
        </p:nvSpPr>
        <p:spPr>
          <a:xfrm>
            <a:off x="1499616" y="2770632"/>
            <a:ext cx="5693664" cy="3122168"/>
          </a:xfrm>
          <a:prstGeom prst="rect">
            <a:avLst/>
          </a:prstGeom>
          <a:noFill/>
          <a:ln>
            <a:noFill/>
          </a:ln>
        </p:spPr>
        <p:txBody>
          <a:bodyPr anchorCtr="0" anchor="t" bIns="45700" lIns="91425" spcFirstLastPara="1" rIns="91425" wrap="square" tIns="45700">
            <a:noAutofit/>
          </a:bodyPr>
          <a:lstStyle>
            <a:lvl1pPr indent="-228600" lvl="0" marL="457200" algn="l">
              <a:lnSpc>
                <a:spcPct val="150000"/>
              </a:lnSpc>
              <a:spcBef>
                <a:spcPts val="0"/>
              </a:spcBef>
              <a:spcAft>
                <a:spcPts val="0"/>
              </a:spcAft>
              <a:buClr>
                <a:schemeClr val="accent6"/>
              </a:buClr>
              <a:buSzPts val="1800"/>
              <a:buNone/>
              <a:defRPr sz="1800"/>
            </a:lvl1pPr>
            <a:lvl2pPr indent="-323850" lvl="1" marL="914400" algn="l">
              <a:lnSpc>
                <a:spcPct val="150000"/>
              </a:lnSpc>
              <a:spcBef>
                <a:spcPts val="0"/>
              </a:spcBef>
              <a:spcAft>
                <a:spcPts val="0"/>
              </a:spcAft>
              <a:buClr>
                <a:schemeClr val="accent6"/>
              </a:buClr>
              <a:buSzPts val="1500"/>
              <a:buChar char="•"/>
              <a:defRPr sz="1500"/>
            </a:lvl2pPr>
            <a:lvl3pPr indent="-314325" lvl="2" marL="1371600" algn="l">
              <a:lnSpc>
                <a:spcPct val="150000"/>
              </a:lnSpc>
              <a:spcBef>
                <a:spcPts val="0"/>
              </a:spcBef>
              <a:spcAft>
                <a:spcPts val="0"/>
              </a:spcAft>
              <a:buClr>
                <a:schemeClr val="accent6"/>
              </a:buClr>
              <a:buSzPts val="1350"/>
              <a:buChar char="•"/>
              <a:defRPr sz="1350"/>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245" name="Shape 245"/>
        <p:cNvGrpSpPr/>
        <p:nvPr/>
      </p:nvGrpSpPr>
      <p:grpSpPr>
        <a:xfrm>
          <a:off x="0" y="0"/>
          <a:ext cx="0" cy="0"/>
          <a:chOff x="0" y="0"/>
          <a:chExt cx="0" cy="0"/>
        </a:xfrm>
      </p:grpSpPr>
      <p:sp>
        <p:nvSpPr>
          <p:cNvPr id="246" name="Google Shape;246;p52"/>
          <p:cNvSpPr txBox="1"/>
          <p:nvPr>
            <p:ph type="title"/>
          </p:nvPr>
        </p:nvSpPr>
        <p:spPr>
          <a:xfrm>
            <a:off x="4389120" y="2395728"/>
            <a:ext cx="7013448" cy="1627632"/>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6"/>
              </a:buClr>
              <a:buSzPts val="2475"/>
              <a:buFont typeface="Arial"/>
              <a:buNone/>
              <a:defRPr b="1" sz="2475">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7" name="Google Shape;247;p52"/>
          <p:cNvSpPr txBox="1"/>
          <p:nvPr>
            <p:ph idx="1" type="body"/>
          </p:nvPr>
        </p:nvSpPr>
        <p:spPr>
          <a:xfrm>
            <a:off x="3611880" y="1984248"/>
            <a:ext cx="768096" cy="1627632"/>
          </a:xfrm>
          <a:prstGeom prst="rect">
            <a:avLst/>
          </a:prstGeom>
          <a:noFill/>
          <a:ln>
            <a:noFill/>
          </a:ln>
        </p:spPr>
        <p:txBody>
          <a:bodyPr anchorCtr="0" anchor="t" bIns="54850" lIns="91425" spcFirstLastPara="1" rIns="91425" wrap="square" tIns="45700">
            <a:noAutofit/>
          </a:bodyPr>
          <a:lstStyle>
            <a:lvl1pPr indent="-228600" lvl="0" marL="457200" algn="l">
              <a:lnSpc>
                <a:spcPct val="100000"/>
              </a:lnSpc>
              <a:spcBef>
                <a:spcPts val="270"/>
              </a:spcBef>
              <a:spcAft>
                <a:spcPts val="0"/>
              </a:spcAft>
              <a:buClr>
                <a:schemeClr val="accent6"/>
              </a:buClr>
              <a:buSzPts val="7500"/>
              <a:buNone/>
              <a:defRPr b="1" sz="75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48" name="Google Shape;248;p52"/>
          <p:cNvSpPr txBox="1"/>
          <p:nvPr>
            <p:ph idx="2" type="body"/>
          </p:nvPr>
        </p:nvSpPr>
        <p:spPr>
          <a:xfrm>
            <a:off x="4389121" y="4308477"/>
            <a:ext cx="3932239" cy="588963"/>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270"/>
              </a:spcBef>
              <a:spcAft>
                <a:spcPts val="0"/>
              </a:spcAft>
              <a:buClr>
                <a:schemeClr val="accent6"/>
              </a:buClr>
              <a:buSzPts val="1800"/>
              <a:buNone/>
              <a:defRPr sz="18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49" name="Google Shape;249;p52"/>
          <p:cNvSpPr txBox="1"/>
          <p:nvPr>
            <p:ph idx="3" type="body"/>
          </p:nvPr>
        </p:nvSpPr>
        <p:spPr>
          <a:xfrm>
            <a:off x="9500616" y="3209544"/>
            <a:ext cx="768096" cy="1627632"/>
          </a:xfrm>
          <a:prstGeom prst="rect">
            <a:avLst/>
          </a:prstGeom>
          <a:noFill/>
          <a:ln>
            <a:noFill/>
          </a:ln>
        </p:spPr>
        <p:txBody>
          <a:bodyPr anchorCtr="0" anchor="t" bIns="54850" lIns="91425" spcFirstLastPara="1" rIns="91425" wrap="square" tIns="45700">
            <a:noAutofit/>
          </a:bodyPr>
          <a:lstStyle>
            <a:lvl1pPr indent="-228600" lvl="0" marL="457200" algn="l">
              <a:lnSpc>
                <a:spcPct val="100000"/>
              </a:lnSpc>
              <a:spcBef>
                <a:spcPts val="270"/>
              </a:spcBef>
              <a:spcAft>
                <a:spcPts val="0"/>
              </a:spcAft>
              <a:buClr>
                <a:schemeClr val="accent6"/>
              </a:buClr>
              <a:buSzPts val="7500"/>
              <a:buNone/>
              <a:defRPr b="1" sz="75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descr="preencoded.png" id="250" name="Google Shape;250;p52"/>
          <p:cNvSpPr/>
          <p:nvPr/>
        </p:nvSpPr>
        <p:spPr>
          <a:xfrm>
            <a:off x="-7117" y="0"/>
            <a:ext cx="2550985" cy="6858000"/>
          </a:xfrm>
          <a:custGeom>
            <a:rect b="b" l="l" r="r" t="t"/>
            <a:pathLst>
              <a:path extrusionOk="0" h="6858000" w="2550985">
                <a:moveTo>
                  <a:pt x="2550985" y="0"/>
                </a:moveTo>
                <a:lnTo>
                  <a:pt x="0" y="0"/>
                </a:lnTo>
                <a:lnTo>
                  <a:pt x="0" y="6858000"/>
                </a:lnTo>
                <a:lnTo>
                  <a:pt x="2550985" y="6858000"/>
                </a:lnTo>
                <a:lnTo>
                  <a:pt x="2550985"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251" name="Google Shape;251;p52"/>
          <p:cNvSpPr/>
          <p:nvPr/>
        </p:nvSpPr>
        <p:spPr>
          <a:xfrm>
            <a:off x="-9414" y="0"/>
            <a:ext cx="2548591" cy="2555628"/>
          </a:xfrm>
          <a:custGeom>
            <a:rect b="b" l="l" r="r" t="t"/>
            <a:pathLst>
              <a:path extrusionOk="0" h="2555628" w="2548591">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descr="preencoded.png" id="252" name="Google Shape;252;p52"/>
          <p:cNvSpPr/>
          <p:nvPr/>
        </p:nvSpPr>
        <p:spPr>
          <a:xfrm>
            <a:off x="2543869" y="0"/>
            <a:ext cx="2560340" cy="2560340"/>
          </a:xfrm>
          <a:custGeom>
            <a:rect b="b" l="l" r="r" t="t"/>
            <a:pathLst>
              <a:path extrusionOk="0" h="2560340" w="2560340">
                <a:moveTo>
                  <a:pt x="0" y="2560340"/>
                </a:moveTo>
                <a:cubicBezTo>
                  <a:pt x="1414079" y="2560340"/>
                  <a:pt x="2560340" y="1414079"/>
                  <a:pt x="2560340" y="0"/>
                </a:cubicBezTo>
                <a:lnTo>
                  <a:pt x="0" y="0"/>
                </a:lnTo>
                <a:lnTo>
                  <a:pt x="0" y="256034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253" name="Google Shape;253;p52"/>
          <p:cNvSpPr/>
          <p:nvPr/>
        </p:nvSpPr>
        <p:spPr>
          <a:xfrm flipH="1">
            <a:off x="2535251" y="4308468"/>
            <a:ext cx="2550984" cy="2560441"/>
          </a:xfrm>
          <a:custGeom>
            <a:rect b="b" l="l" r="r" t="t"/>
            <a:pathLst>
              <a:path extrusionOk="0" h="1083" w="1079">
                <a:moveTo>
                  <a:pt x="0" y="1083"/>
                </a:moveTo>
                <a:lnTo>
                  <a:pt x="1079" y="1083"/>
                </a:lnTo>
                <a:lnTo>
                  <a:pt x="1079" y="0"/>
                </a:lnTo>
                <a:lnTo>
                  <a:pt x="0" y="1083"/>
                </a:lnTo>
                <a:close/>
              </a:path>
            </a:pathLst>
          </a:custGeom>
          <a:solidFill>
            <a:schemeClr val="accent2"/>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254" name="Google Shape;254;p52"/>
          <p:cNvSpPr/>
          <p:nvPr/>
        </p:nvSpPr>
        <p:spPr>
          <a:xfrm flipH="1">
            <a:off x="-10617" y="4308468"/>
            <a:ext cx="2550984" cy="2560441"/>
          </a:xfrm>
          <a:custGeom>
            <a:rect b="b" l="l" r="r" t="t"/>
            <a:pathLst>
              <a:path extrusionOk="0" h="1083" w="1079">
                <a:moveTo>
                  <a:pt x="0" y="1083"/>
                </a:moveTo>
                <a:lnTo>
                  <a:pt x="1079" y="1083"/>
                </a:lnTo>
                <a:lnTo>
                  <a:pt x="1079" y="0"/>
                </a:lnTo>
                <a:lnTo>
                  <a:pt x="0" y="1083"/>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255" name="Google Shape;255;p52"/>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x4">
  <p:cSld name="Team x4">
    <p:spTree>
      <p:nvGrpSpPr>
        <p:cNvPr id="256" name="Shape 256"/>
        <p:cNvGrpSpPr/>
        <p:nvPr/>
      </p:nvGrpSpPr>
      <p:grpSpPr>
        <a:xfrm>
          <a:off x="0" y="0"/>
          <a:ext cx="0" cy="0"/>
          <a:chOff x="0" y="0"/>
          <a:chExt cx="0" cy="0"/>
        </a:xfrm>
      </p:grpSpPr>
      <p:sp>
        <p:nvSpPr>
          <p:cNvPr id="257" name="Google Shape;257;p53"/>
          <p:cNvSpPr/>
          <p:nvPr/>
        </p:nvSpPr>
        <p:spPr>
          <a:xfrm>
            <a:off x="-24064" y="3390900"/>
            <a:ext cx="12216063" cy="34671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38">
              <a:solidFill>
                <a:schemeClr val="lt1"/>
              </a:solidFill>
              <a:latin typeface="EB Garamond"/>
              <a:ea typeface="EB Garamond"/>
              <a:cs typeface="EB Garamond"/>
              <a:sym typeface="EB Garamond"/>
            </a:endParaRPr>
          </a:p>
        </p:txBody>
      </p:sp>
      <p:sp>
        <p:nvSpPr>
          <p:cNvPr id="258" name="Google Shape;258;p53"/>
          <p:cNvSpPr txBox="1"/>
          <p:nvPr>
            <p:ph type="title"/>
          </p:nvPr>
        </p:nvSpPr>
        <p:spPr>
          <a:xfrm>
            <a:off x="758952" y="1216152"/>
            <a:ext cx="10671048" cy="768096"/>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Clr>
                <a:schemeClr val="accent6"/>
              </a:buClr>
              <a:buSzPts val="33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9" name="Google Shape;259;p53"/>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260" name="Google Shape;260;p53"/>
          <p:cNvSpPr/>
          <p:nvPr>
            <p:ph idx="2" type="pic"/>
          </p:nvPr>
        </p:nvSpPr>
        <p:spPr>
          <a:xfrm>
            <a:off x="758905" y="2392023"/>
            <a:ext cx="2596896" cy="2596896"/>
          </a:xfrm>
          <a:prstGeom prst="rect">
            <a:avLst/>
          </a:prstGeom>
          <a:solidFill>
            <a:srgbClr val="DB6EC7"/>
          </a:solidFill>
          <a:ln>
            <a:noFill/>
          </a:ln>
        </p:spPr>
      </p:sp>
      <p:sp>
        <p:nvSpPr>
          <p:cNvPr id="261" name="Google Shape;261;p53"/>
          <p:cNvSpPr txBox="1"/>
          <p:nvPr>
            <p:ph idx="1" type="body"/>
          </p:nvPr>
        </p:nvSpPr>
        <p:spPr>
          <a:xfrm>
            <a:off x="758906" y="4989515"/>
            <a:ext cx="2598737" cy="1109662"/>
          </a:xfrm>
          <a:prstGeom prst="rect">
            <a:avLst/>
          </a:prstGeom>
          <a:solidFill>
            <a:schemeClr val="lt1"/>
          </a:solidFill>
          <a:ln>
            <a:noFill/>
          </a:ln>
        </p:spPr>
        <p:txBody>
          <a:bodyPr anchorCtr="0" anchor="t" bIns="45700" lIns="0" spcFirstLastPara="1" rIns="0" wrap="square" tIns="2743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62" name="Google Shape;262;p53"/>
          <p:cNvSpPr txBox="1"/>
          <p:nvPr>
            <p:ph idx="3" type="body"/>
          </p:nvPr>
        </p:nvSpPr>
        <p:spPr>
          <a:xfrm>
            <a:off x="916885" y="5599757"/>
            <a:ext cx="2283472" cy="365125"/>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1050"/>
              <a:buNone/>
              <a:defRPr sz="105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63" name="Google Shape;263;p53"/>
          <p:cNvSpPr/>
          <p:nvPr>
            <p:ph idx="4" type="pic"/>
          </p:nvPr>
        </p:nvSpPr>
        <p:spPr>
          <a:xfrm>
            <a:off x="3517361" y="2392619"/>
            <a:ext cx="2596896" cy="2596896"/>
          </a:xfrm>
          <a:prstGeom prst="rect">
            <a:avLst/>
          </a:prstGeom>
          <a:solidFill>
            <a:srgbClr val="DB6EC7"/>
          </a:solidFill>
          <a:ln>
            <a:noFill/>
          </a:ln>
        </p:spPr>
      </p:sp>
      <p:sp>
        <p:nvSpPr>
          <p:cNvPr id="264" name="Google Shape;264;p53"/>
          <p:cNvSpPr txBox="1"/>
          <p:nvPr>
            <p:ph idx="5" type="body"/>
          </p:nvPr>
        </p:nvSpPr>
        <p:spPr>
          <a:xfrm>
            <a:off x="3516749" y="4990111"/>
            <a:ext cx="2598737" cy="1109662"/>
          </a:xfrm>
          <a:prstGeom prst="rect">
            <a:avLst/>
          </a:prstGeom>
          <a:solidFill>
            <a:schemeClr val="lt1"/>
          </a:solidFill>
          <a:ln>
            <a:noFill/>
          </a:ln>
        </p:spPr>
        <p:txBody>
          <a:bodyPr anchorCtr="0" anchor="t" bIns="45700" lIns="0" spcFirstLastPara="1" rIns="0" wrap="square" tIns="2743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65" name="Google Shape;265;p53"/>
          <p:cNvSpPr txBox="1"/>
          <p:nvPr>
            <p:ph idx="6" type="body"/>
          </p:nvPr>
        </p:nvSpPr>
        <p:spPr>
          <a:xfrm>
            <a:off x="3674073" y="5600353"/>
            <a:ext cx="2283472" cy="365125"/>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1050"/>
              <a:buNone/>
              <a:defRPr sz="105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66" name="Google Shape;266;p53"/>
          <p:cNvSpPr/>
          <p:nvPr>
            <p:ph idx="7" type="pic"/>
          </p:nvPr>
        </p:nvSpPr>
        <p:spPr>
          <a:xfrm>
            <a:off x="6275817" y="2393215"/>
            <a:ext cx="2596896" cy="2596896"/>
          </a:xfrm>
          <a:prstGeom prst="rect">
            <a:avLst/>
          </a:prstGeom>
          <a:solidFill>
            <a:srgbClr val="DB6EC7"/>
          </a:solidFill>
          <a:ln>
            <a:noFill/>
          </a:ln>
        </p:spPr>
      </p:sp>
      <p:sp>
        <p:nvSpPr>
          <p:cNvPr id="267" name="Google Shape;267;p53"/>
          <p:cNvSpPr txBox="1"/>
          <p:nvPr>
            <p:ph idx="8" type="body"/>
          </p:nvPr>
        </p:nvSpPr>
        <p:spPr>
          <a:xfrm>
            <a:off x="6274590" y="4990707"/>
            <a:ext cx="2598737" cy="1109662"/>
          </a:xfrm>
          <a:prstGeom prst="rect">
            <a:avLst/>
          </a:prstGeom>
          <a:solidFill>
            <a:schemeClr val="lt1"/>
          </a:solidFill>
          <a:ln>
            <a:noFill/>
          </a:ln>
        </p:spPr>
        <p:txBody>
          <a:bodyPr anchorCtr="0" anchor="t" bIns="45700" lIns="0" spcFirstLastPara="1" rIns="0" wrap="square" tIns="2743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68" name="Google Shape;268;p53"/>
          <p:cNvSpPr txBox="1"/>
          <p:nvPr>
            <p:ph idx="9" type="body"/>
          </p:nvPr>
        </p:nvSpPr>
        <p:spPr>
          <a:xfrm>
            <a:off x="6432529" y="5600949"/>
            <a:ext cx="2283472" cy="365125"/>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1050"/>
              <a:buNone/>
              <a:defRPr sz="105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69" name="Google Shape;269;p53"/>
          <p:cNvSpPr/>
          <p:nvPr>
            <p:ph idx="13" type="pic"/>
          </p:nvPr>
        </p:nvSpPr>
        <p:spPr>
          <a:xfrm>
            <a:off x="9034272" y="2393215"/>
            <a:ext cx="2596896" cy="2596896"/>
          </a:xfrm>
          <a:prstGeom prst="rect">
            <a:avLst/>
          </a:prstGeom>
          <a:solidFill>
            <a:srgbClr val="DB6EC7"/>
          </a:solidFill>
          <a:ln>
            <a:noFill/>
          </a:ln>
        </p:spPr>
      </p:sp>
      <p:sp>
        <p:nvSpPr>
          <p:cNvPr id="270" name="Google Shape;270;p53"/>
          <p:cNvSpPr txBox="1"/>
          <p:nvPr>
            <p:ph idx="14" type="body"/>
          </p:nvPr>
        </p:nvSpPr>
        <p:spPr>
          <a:xfrm>
            <a:off x="9032433" y="4990707"/>
            <a:ext cx="2598737" cy="1109662"/>
          </a:xfrm>
          <a:prstGeom prst="rect">
            <a:avLst/>
          </a:prstGeom>
          <a:solidFill>
            <a:schemeClr val="lt1"/>
          </a:solidFill>
          <a:ln>
            <a:noFill/>
          </a:ln>
        </p:spPr>
        <p:txBody>
          <a:bodyPr anchorCtr="0" anchor="t" bIns="45700" lIns="0" spcFirstLastPara="1" rIns="0" wrap="square" tIns="2743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71" name="Google Shape;271;p53"/>
          <p:cNvSpPr txBox="1"/>
          <p:nvPr>
            <p:ph idx="15" type="body"/>
          </p:nvPr>
        </p:nvSpPr>
        <p:spPr>
          <a:xfrm>
            <a:off x="9190984" y="5600949"/>
            <a:ext cx="2283472" cy="365125"/>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1050"/>
              <a:buNone/>
              <a:defRPr sz="105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x8">
  <p:cSld name="Team x8">
    <p:spTree>
      <p:nvGrpSpPr>
        <p:cNvPr id="272" name="Shape 272"/>
        <p:cNvGrpSpPr/>
        <p:nvPr/>
      </p:nvGrpSpPr>
      <p:grpSpPr>
        <a:xfrm>
          <a:off x="0" y="0"/>
          <a:ext cx="0" cy="0"/>
          <a:chOff x="0" y="0"/>
          <a:chExt cx="0" cy="0"/>
        </a:xfrm>
      </p:grpSpPr>
      <p:sp>
        <p:nvSpPr>
          <p:cNvPr id="273" name="Google Shape;273;p54"/>
          <p:cNvSpPr txBox="1"/>
          <p:nvPr>
            <p:ph type="title"/>
          </p:nvPr>
        </p:nvSpPr>
        <p:spPr>
          <a:xfrm>
            <a:off x="758952" y="539496"/>
            <a:ext cx="10671048" cy="768096"/>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Clr>
                <a:schemeClr val="accent6"/>
              </a:buClr>
              <a:buSzPts val="33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4" name="Google Shape;274;p54"/>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275" name="Google Shape;275;p54"/>
          <p:cNvSpPr/>
          <p:nvPr>
            <p:ph idx="2" type="pic"/>
          </p:nvPr>
        </p:nvSpPr>
        <p:spPr>
          <a:xfrm>
            <a:off x="1271016" y="1545336"/>
            <a:ext cx="2029968" cy="1828800"/>
          </a:xfrm>
          <a:prstGeom prst="rect">
            <a:avLst/>
          </a:prstGeom>
          <a:solidFill>
            <a:srgbClr val="DB6EC7"/>
          </a:solidFill>
          <a:ln>
            <a:noFill/>
          </a:ln>
        </p:spPr>
      </p:sp>
      <p:sp>
        <p:nvSpPr>
          <p:cNvPr id="276" name="Google Shape;276;p54"/>
          <p:cNvSpPr txBox="1"/>
          <p:nvPr>
            <p:ph idx="1" type="body"/>
          </p:nvPr>
        </p:nvSpPr>
        <p:spPr>
          <a:xfrm>
            <a:off x="1271016" y="3191256"/>
            <a:ext cx="2029968" cy="694944"/>
          </a:xfrm>
          <a:prstGeom prst="rect">
            <a:avLst/>
          </a:prstGeom>
          <a:solidFill>
            <a:schemeClr val="accent4"/>
          </a:solidFill>
          <a:ln>
            <a:noFill/>
          </a:ln>
        </p:spPr>
        <p:txBody>
          <a:bodyPr anchorCtr="0" anchor="t" bIns="45700" lIns="0" spcFirstLastPara="1" rIns="0" wrap="square" tIns="155425">
            <a:noAutofit/>
          </a:bodyPr>
          <a:lstStyle>
            <a:lvl1pPr indent="-228600" lvl="0" marL="457200" algn="ctr">
              <a:lnSpc>
                <a:spcPct val="100000"/>
              </a:lnSpc>
              <a:spcBef>
                <a:spcPts val="0"/>
              </a:spcBef>
              <a:spcAft>
                <a:spcPts val="0"/>
              </a:spcAft>
              <a:buClr>
                <a:schemeClr val="accent6"/>
              </a:buClr>
              <a:buSzPts val="1050"/>
              <a:buNone/>
              <a:defRPr b="1" sz="10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77" name="Google Shape;277;p54"/>
          <p:cNvSpPr txBox="1"/>
          <p:nvPr>
            <p:ph idx="3" type="body"/>
          </p:nvPr>
        </p:nvSpPr>
        <p:spPr>
          <a:xfrm>
            <a:off x="1271016" y="3616960"/>
            <a:ext cx="2029968"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900"/>
              <a:buNone/>
              <a:defRPr sz="9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78" name="Google Shape;278;p54"/>
          <p:cNvSpPr/>
          <p:nvPr>
            <p:ph idx="4" type="pic"/>
          </p:nvPr>
        </p:nvSpPr>
        <p:spPr>
          <a:xfrm>
            <a:off x="1271016" y="4144264"/>
            <a:ext cx="2029968" cy="1828800"/>
          </a:xfrm>
          <a:prstGeom prst="rect">
            <a:avLst/>
          </a:prstGeom>
          <a:solidFill>
            <a:srgbClr val="DB6EC7"/>
          </a:solidFill>
          <a:ln>
            <a:noFill/>
          </a:ln>
        </p:spPr>
      </p:sp>
      <p:sp>
        <p:nvSpPr>
          <p:cNvPr id="279" name="Google Shape;279;p54"/>
          <p:cNvSpPr txBox="1"/>
          <p:nvPr>
            <p:ph idx="5" type="body"/>
          </p:nvPr>
        </p:nvSpPr>
        <p:spPr>
          <a:xfrm>
            <a:off x="1271016" y="5790184"/>
            <a:ext cx="2029968" cy="694944"/>
          </a:xfrm>
          <a:prstGeom prst="rect">
            <a:avLst/>
          </a:prstGeom>
          <a:solidFill>
            <a:schemeClr val="accent1"/>
          </a:solidFill>
          <a:ln>
            <a:noFill/>
          </a:ln>
        </p:spPr>
        <p:txBody>
          <a:bodyPr anchorCtr="0" anchor="t" bIns="45700" lIns="0" spcFirstLastPara="1" rIns="0" wrap="square" tIns="155425">
            <a:noAutofit/>
          </a:bodyPr>
          <a:lstStyle>
            <a:lvl1pPr indent="-228600" lvl="0" marL="457200" algn="ctr">
              <a:lnSpc>
                <a:spcPct val="100000"/>
              </a:lnSpc>
              <a:spcBef>
                <a:spcPts val="0"/>
              </a:spcBef>
              <a:spcAft>
                <a:spcPts val="0"/>
              </a:spcAft>
              <a:buClr>
                <a:schemeClr val="accent6"/>
              </a:buClr>
              <a:buSzPts val="1050"/>
              <a:buNone/>
              <a:defRPr b="1" sz="10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80" name="Google Shape;280;p54"/>
          <p:cNvSpPr txBox="1"/>
          <p:nvPr>
            <p:ph idx="6" type="body"/>
          </p:nvPr>
        </p:nvSpPr>
        <p:spPr>
          <a:xfrm>
            <a:off x="1271016" y="6215888"/>
            <a:ext cx="2029968"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900"/>
              <a:buNone/>
              <a:defRPr sz="9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81" name="Google Shape;281;p54"/>
          <p:cNvSpPr/>
          <p:nvPr>
            <p:ph idx="7" type="pic"/>
          </p:nvPr>
        </p:nvSpPr>
        <p:spPr>
          <a:xfrm>
            <a:off x="3828288" y="1545336"/>
            <a:ext cx="2029968" cy="1828800"/>
          </a:xfrm>
          <a:prstGeom prst="rect">
            <a:avLst/>
          </a:prstGeom>
          <a:solidFill>
            <a:srgbClr val="DB6EC7"/>
          </a:solidFill>
          <a:ln>
            <a:noFill/>
          </a:ln>
        </p:spPr>
      </p:sp>
      <p:sp>
        <p:nvSpPr>
          <p:cNvPr id="282" name="Google Shape;282;p54"/>
          <p:cNvSpPr txBox="1"/>
          <p:nvPr>
            <p:ph idx="8" type="body"/>
          </p:nvPr>
        </p:nvSpPr>
        <p:spPr>
          <a:xfrm>
            <a:off x="3828288" y="3191256"/>
            <a:ext cx="2029968" cy="694944"/>
          </a:xfrm>
          <a:prstGeom prst="rect">
            <a:avLst/>
          </a:prstGeom>
          <a:solidFill>
            <a:schemeClr val="accent1"/>
          </a:solidFill>
          <a:ln>
            <a:noFill/>
          </a:ln>
        </p:spPr>
        <p:txBody>
          <a:bodyPr anchorCtr="0" anchor="t" bIns="45700" lIns="0" spcFirstLastPara="1" rIns="0" wrap="square" tIns="155425">
            <a:noAutofit/>
          </a:bodyPr>
          <a:lstStyle>
            <a:lvl1pPr indent="-228600" lvl="0" marL="457200" algn="ctr">
              <a:lnSpc>
                <a:spcPct val="100000"/>
              </a:lnSpc>
              <a:spcBef>
                <a:spcPts val="0"/>
              </a:spcBef>
              <a:spcAft>
                <a:spcPts val="0"/>
              </a:spcAft>
              <a:buClr>
                <a:schemeClr val="accent6"/>
              </a:buClr>
              <a:buSzPts val="1050"/>
              <a:buNone/>
              <a:defRPr b="1" sz="10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83" name="Google Shape;283;p54"/>
          <p:cNvSpPr txBox="1"/>
          <p:nvPr>
            <p:ph idx="9" type="body"/>
          </p:nvPr>
        </p:nvSpPr>
        <p:spPr>
          <a:xfrm>
            <a:off x="3828288" y="3616960"/>
            <a:ext cx="2029968"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900"/>
              <a:buNone/>
              <a:defRPr sz="9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84" name="Google Shape;284;p54"/>
          <p:cNvSpPr/>
          <p:nvPr>
            <p:ph idx="13" type="pic"/>
          </p:nvPr>
        </p:nvSpPr>
        <p:spPr>
          <a:xfrm>
            <a:off x="3828288" y="4144264"/>
            <a:ext cx="2029968" cy="1828800"/>
          </a:xfrm>
          <a:prstGeom prst="rect">
            <a:avLst/>
          </a:prstGeom>
          <a:solidFill>
            <a:srgbClr val="DB6EC7"/>
          </a:solidFill>
          <a:ln>
            <a:noFill/>
          </a:ln>
        </p:spPr>
      </p:sp>
      <p:sp>
        <p:nvSpPr>
          <p:cNvPr id="285" name="Google Shape;285;p54"/>
          <p:cNvSpPr txBox="1"/>
          <p:nvPr>
            <p:ph idx="14" type="body"/>
          </p:nvPr>
        </p:nvSpPr>
        <p:spPr>
          <a:xfrm>
            <a:off x="3828288" y="5790184"/>
            <a:ext cx="2029968" cy="694944"/>
          </a:xfrm>
          <a:prstGeom prst="rect">
            <a:avLst/>
          </a:prstGeom>
          <a:solidFill>
            <a:schemeClr val="accent4"/>
          </a:solidFill>
          <a:ln>
            <a:noFill/>
          </a:ln>
        </p:spPr>
        <p:txBody>
          <a:bodyPr anchorCtr="0" anchor="t" bIns="45700" lIns="0" spcFirstLastPara="1" rIns="0" wrap="square" tIns="155425">
            <a:noAutofit/>
          </a:bodyPr>
          <a:lstStyle>
            <a:lvl1pPr indent="-228600" lvl="0" marL="457200" algn="ctr">
              <a:lnSpc>
                <a:spcPct val="100000"/>
              </a:lnSpc>
              <a:spcBef>
                <a:spcPts val="0"/>
              </a:spcBef>
              <a:spcAft>
                <a:spcPts val="0"/>
              </a:spcAft>
              <a:buClr>
                <a:schemeClr val="accent6"/>
              </a:buClr>
              <a:buSzPts val="1050"/>
              <a:buNone/>
              <a:defRPr b="1" sz="10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86" name="Google Shape;286;p54"/>
          <p:cNvSpPr txBox="1"/>
          <p:nvPr>
            <p:ph idx="15" type="body"/>
          </p:nvPr>
        </p:nvSpPr>
        <p:spPr>
          <a:xfrm>
            <a:off x="3828288" y="6215888"/>
            <a:ext cx="2029968"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900"/>
              <a:buNone/>
              <a:defRPr sz="9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87" name="Google Shape;287;p54"/>
          <p:cNvSpPr/>
          <p:nvPr>
            <p:ph idx="16" type="pic"/>
          </p:nvPr>
        </p:nvSpPr>
        <p:spPr>
          <a:xfrm>
            <a:off x="6385560" y="1545336"/>
            <a:ext cx="2029968" cy="1828800"/>
          </a:xfrm>
          <a:prstGeom prst="rect">
            <a:avLst/>
          </a:prstGeom>
          <a:solidFill>
            <a:srgbClr val="DB6EC7"/>
          </a:solidFill>
          <a:ln>
            <a:noFill/>
          </a:ln>
        </p:spPr>
      </p:sp>
      <p:sp>
        <p:nvSpPr>
          <p:cNvPr id="288" name="Google Shape;288;p54"/>
          <p:cNvSpPr txBox="1"/>
          <p:nvPr>
            <p:ph idx="17" type="body"/>
          </p:nvPr>
        </p:nvSpPr>
        <p:spPr>
          <a:xfrm>
            <a:off x="6385560" y="3191256"/>
            <a:ext cx="2029968" cy="694944"/>
          </a:xfrm>
          <a:prstGeom prst="rect">
            <a:avLst/>
          </a:prstGeom>
          <a:solidFill>
            <a:schemeClr val="accent4"/>
          </a:solidFill>
          <a:ln>
            <a:noFill/>
          </a:ln>
        </p:spPr>
        <p:txBody>
          <a:bodyPr anchorCtr="0" anchor="t" bIns="45700" lIns="0" spcFirstLastPara="1" rIns="0" wrap="square" tIns="155425">
            <a:noAutofit/>
          </a:bodyPr>
          <a:lstStyle>
            <a:lvl1pPr indent="-228600" lvl="0" marL="457200" algn="ctr">
              <a:lnSpc>
                <a:spcPct val="100000"/>
              </a:lnSpc>
              <a:spcBef>
                <a:spcPts val="0"/>
              </a:spcBef>
              <a:spcAft>
                <a:spcPts val="0"/>
              </a:spcAft>
              <a:buClr>
                <a:schemeClr val="accent6"/>
              </a:buClr>
              <a:buSzPts val="1050"/>
              <a:buNone/>
              <a:defRPr b="1" sz="10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89" name="Google Shape;289;p54"/>
          <p:cNvSpPr txBox="1"/>
          <p:nvPr>
            <p:ph idx="18" type="body"/>
          </p:nvPr>
        </p:nvSpPr>
        <p:spPr>
          <a:xfrm>
            <a:off x="6385560" y="3616960"/>
            <a:ext cx="2029968"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900"/>
              <a:buNone/>
              <a:defRPr sz="9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90" name="Google Shape;290;p54"/>
          <p:cNvSpPr/>
          <p:nvPr>
            <p:ph idx="19" type="pic"/>
          </p:nvPr>
        </p:nvSpPr>
        <p:spPr>
          <a:xfrm>
            <a:off x="6385560" y="4144264"/>
            <a:ext cx="2029968" cy="1828800"/>
          </a:xfrm>
          <a:prstGeom prst="rect">
            <a:avLst/>
          </a:prstGeom>
          <a:solidFill>
            <a:srgbClr val="DB6EC7"/>
          </a:solidFill>
          <a:ln>
            <a:noFill/>
          </a:ln>
        </p:spPr>
      </p:sp>
      <p:sp>
        <p:nvSpPr>
          <p:cNvPr id="291" name="Google Shape;291;p54"/>
          <p:cNvSpPr txBox="1"/>
          <p:nvPr>
            <p:ph idx="20" type="body"/>
          </p:nvPr>
        </p:nvSpPr>
        <p:spPr>
          <a:xfrm>
            <a:off x="6385560" y="5790184"/>
            <a:ext cx="2029968" cy="694944"/>
          </a:xfrm>
          <a:prstGeom prst="rect">
            <a:avLst/>
          </a:prstGeom>
          <a:solidFill>
            <a:schemeClr val="accent1"/>
          </a:solidFill>
          <a:ln>
            <a:noFill/>
          </a:ln>
        </p:spPr>
        <p:txBody>
          <a:bodyPr anchorCtr="0" anchor="t" bIns="45700" lIns="0" spcFirstLastPara="1" rIns="0" wrap="square" tIns="155425">
            <a:noAutofit/>
          </a:bodyPr>
          <a:lstStyle>
            <a:lvl1pPr indent="-228600" lvl="0" marL="457200" algn="ctr">
              <a:lnSpc>
                <a:spcPct val="100000"/>
              </a:lnSpc>
              <a:spcBef>
                <a:spcPts val="0"/>
              </a:spcBef>
              <a:spcAft>
                <a:spcPts val="0"/>
              </a:spcAft>
              <a:buClr>
                <a:schemeClr val="accent6"/>
              </a:buClr>
              <a:buSzPts val="1050"/>
              <a:buNone/>
              <a:defRPr b="1" sz="10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92" name="Google Shape;292;p54"/>
          <p:cNvSpPr txBox="1"/>
          <p:nvPr>
            <p:ph idx="21" type="body"/>
          </p:nvPr>
        </p:nvSpPr>
        <p:spPr>
          <a:xfrm>
            <a:off x="6385560" y="6215888"/>
            <a:ext cx="2029968"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900"/>
              <a:buNone/>
              <a:defRPr sz="9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93" name="Google Shape;293;p54"/>
          <p:cNvSpPr/>
          <p:nvPr>
            <p:ph idx="22" type="pic"/>
          </p:nvPr>
        </p:nvSpPr>
        <p:spPr>
          <a:xfrm>
            <a:off x="8942832" y="1545336"/>
            <a:ext cx="2029968" cy="1828800"/>
          </a:xfrm>
          <a:prstGeom prst="rect">
            <a:avLst/>
          </a:prstGeom>
          <a:solidFill>
            <a:srgbClr val="DB6EC7"/>
          </a:solidFill>
          <a:ln>
            <a:noFill/>
          </a:ln>
        </p:spPr>
      </p:sp>
      <p:sp>
        <p:nvSpPr>
          <p:cNvPr id="294" name="Google Shape;294;p54"/>
          <p:cNvSpPr txBox="1"/>
          <p:nvPr>
            <p:ph idx="23" type="body"/>
          </p:nvPr>
        </p:nvSpPr>
        <p:spPr>
          <a:xfrm>
            <a:off x="8942832" y="3191256"/>
            <a:ext cx="2029968" cy="694944"/>
          </a:xfrm>
          <a:prstGeom prst="rect">
            <a:avLst/>
          </a:prstGeom>
          <a:solidFill>
            <a:schemeClr val="accent1"/>
          </a:solidFill>
          <a:ln>
            <a:noFill/>
          </a:ln>
        </p:spPr>
        <p:txBody>
          <a:bodyPr anchorCtr="0" anchor="t" bIns="45700" lIns="0" spcFirstLastPara="1" rIns="0" wrap="square" tIns="155425">
            <a:noAutofit/>
          </a:bodyPr>
          <a:lstStyle>
            <a:lvl1pPr indent="-228600" lvl="0" marL="457200" algn="ctr">
              <a:lnSpc>
                <a:spcPct val="100000"/>
              </a:lnSpc>
              <a:spcBef>
                <a:spcPts val="0"/>
              </a:spcBef>
              <a:spcAft>
                <a:spcPts val="0"/>
              </a:spcAft>
              <a:buClr>
                <a:schemeClr val="accent6"/>
              </a:buClr>
              <a:buSzPts val="1050"/>
              <a:buNone/>
              <a:defRPr b="1" sz="10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95" name="Google Shape;295;p54"/>
          <p:cNvSpPr txBox="1"/>
          <p:nvPr>
            <p:ph idx="24" type="body"/>
          </p:nvPr>
        </p:nvSpPr>
        <p:spPr>
          <a:xfrm>
            <a:off x="8942832" y="3616960"/>
            <a:ext cx="2029968"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900"/>
              <a:buNone/>
              <a:defRPr sz="9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96" name="Google Shape;296;p54"/>
          <p:cNvSpPr/>
          <p:nvPr>
            <p:ph idx="25" type="pic"/>
          </p:nvPr>
        </p:nvSpPr>
        <p:spPr>
          <a:xfrm>
            <a:off x="8942832" y="4144264"/>
            <a:ext cx="2029968" cy="1828800"/>
          </a:xfrm>
          <a:prstGeom prst="rect">
            <a:avLst/>
          </a:prstGeom>
          <a:solidFill>
            <a:srgbClr val="DB6EC7"/>
          </a:solidFill>
          <a:ln>
            <a:noFill/>
          </a:ln>
        </p:spPr>
      </p:sp>
      <p:sp>
        <p:nvSpPr>
          <p:cNvPr id="297" name="Google Shape;297;p54"/>
          <p:cNvSpPr txBox="1"/>
          <p:nvPr>
            <p:ph idx="26" type="body"/>
          </p:nvPr>
        </p:nvSpPr>
        <p:spPr>
          <a:xfrm>
            <a:off x="8942832" y="5790184"/>
            <a:ext cx="2029968" cy="694944"/>
          </a:xfrm>
          <a:prstGeom prst="rect">
            <a:avLst/>
          </a:prstGeom>
          <a:solidFill>
            <a:schemeClr val="accent4"/>
          </a:solidFill>
          <a:ln>
            <a:noFill/>
          </a:ln>
        </p:spPr>
        <p:txBody>
          <a:bodyPr anchorCtr="0" anchor="t" bIns="45700" lIns="0" spcFirstLastPara="1" rIns="0" wrap="square" tIns="155425">
            <a:noAutofit/>
          </a:bodyPr>
          <a:lstStyle>
            <a:lvl1pPr indent="-228600" lvl="0" marL="457200" algn="ctr">
              <a:lnSpc>
                <a:spcPct val="100000"/>
              </a:lnSpc>
              <a:spcBef>
                <a:spcPts val="0"/>
              </a:spcBef>
              <a:spcAft>
                <a:spcPts val="0"/>
              </a:spcAft>
              <a:buClr>
                <a:schemeClr val="accent6"/>
              </a:buClr>
              <a:buSzPts val="1050"/>
              <a:buNone/>
              <a:defRPr b="1" sz="10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98" name="Google Shape;298;p54"/>
          <p:cNvSpPr txBox="1"/>
          <p:nvPr>
            <p:ph idx="27" type="body"/>
          </p:nvPr>
        </p:nvSpPr>
        <p:spPr>
          <a:xfrm>
            <a:off x="8942832" y="6215888"/>
            <a:ext cx="2029968"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900"/>
              <a:buNone/>
              <a:defRPr sz="9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Column">
  <p:cSld name="5 Column">
    <p:spTree>
      <p:nvGrpSpPr>
        <p:cNvPr id="299" name="Shape 299"/>
        <p:cNvGrpSpPr/>
        <p:nvPr/>
      </p:nvGrpSpPr>
      <p:grpSpPr>
        <a:xfrm>
          <a:off x="0" y="0"/>
          <a:ext cx="0" cy="0"/>
          <a:chOff x="0" y="0"/>
          <a:chExt cx="0" cy="0"/>
        </a:xfrm>
      </p:grpSpPr>
      <p:sp>
        <p:nvSpPr>
          <p:cNvPr id="300" name="Google Shape;300;p55"/>
          <p:cNvSpPr/>
          <p:nvPr/>
        </p:nvSpPr>
        <p:spPr>
          <a:xfrm>
            <a:off x="685339" y="3796480"/>
            <a:ext cx="2011680" cy="151790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EB Garamond"/>
              <a:ea typeface="EB Garamond"/>
              <a:cs typeface="EB Garamond"/>
              <a:sym typeface="EB Garamond"/>
            </a:endParaRPr>
          </a:p>
        </p:txBody>
      </p:sp>
      <p:sp>
        <p:nvSpPr>
          <p:cNvPr id="301" name="Google Shape;301;p55"/>
          <p:cNvSpPr/>
          <p:nvPr/>
        </p:nvSpPr>
        <p:spPr>
          <a:xfrm>
            <a:off x="2900911" y="3796480"/>
            <a:ext cx="2011680" cy="1517904"/>
          </a:xfrm>
          <a:prstGeom prst="rect">
            <a:avLst/>
          </a:prstGeom>
          <a:solidFill>
            <a:srgbClr val="76E0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EB Garamond"/>
              <a:ea typeface="EB Garamond"/>
              <a:cs typeface="EB Garamond"/>
              <a:sym typeface="EB Garamond"/>
            </a:endParaRPr>
          </a:p>
        </p:txBody>
      </p:sp>
      <p:sp>
        <p:nvSpPr>
          <p:cNvPr id="302" name="Google Shape;302;p55"/>
          <p:cNvSpPr/>
          <p:nvPr/>
        </p:nvSpPr>
        <p:spPr>
          <a:xfrm>
            <a:off x="5116484" y="3796480"/>
            <a:ext cx="2011680" cy="151790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EB Garamond"/>
              <a:ea typeface="EB Garamond"/>
              <a:cs typeface="EB Garamond"/>
              <a:sym typeface="EB Garamond"/>
            </a:endParaRPr>
          </a:p>
        </p:txBody>
      </p:sp>
      <p:sp>
        <p:nvSpPr>
          <p:cNvPr id="303" name="Google Shape;303;p55"/>
          <p:cNvSpPr/>
          <p:nvPr/>
        </p:nvSpPr>
        <p:spPr>
          <a:xfrm>
            <a:off x="9547629" y="3796480"/>
            <a:ext cx="2011680" cy="151790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EB Garamond"/>
              <a:ea typeface="EB Garamond"/>
              <a:cs typeface="EB Garamond"/>
              <a:sym typeface="EB Garamond"/>
            </a:endParaRPr>
          </a:p>
        </p:txBody>
      </p:sp>
      <p:sp>
        <p:nvSpPr>
          <p:cNvPr id="304" name="Google Shape;304;p55"/>
          <p:cNvSpPr/>
          <p:nvPr/>
        </p:nvSpPr>
        <p:spPr>
          <a:xfrm>
            <a:off x="7332057" y="3796480"/>
            <a:ext cx="2011680" cy="1517904"/>
          </a:xfrm>
          <a:prstGeom prst="rect">
            <a:avLst/>
          </a:prstGeom>
          <a:solidFill>
            <a:srgbClr val="76E0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EB Garamond"/>
              <a:ea typeface="EB Garamond"/>
              <a:cs typeface="EB Garamond"/>
              <a:sym typeface="EB Garamond"/>
            </a:endParaRPr>
          </a:p>
        </p:txBody>
      </p:sp>
      <p:sp>
        <p:nvSpPr>
          <p:cNvPr id="305" name="Google Shape;305;p55"/>
          <p:cNvSpPr txBox="1"/>
          <p:nvPr>
            <p:ph type="title"/>
          </p:nvPr>
        </p:nvSpPr>
        <p:spPr>
          <a:xfrm>
            <a:off x="758952" y="841248"/>
            <a:ext cx="10671048" cy="768096"/>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Clr>
                <a:schemeClr val="accent6"/>
              </a:buClr>
              <a:buSzPts val="33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6" name="Google Shape;306;p55"/>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307" name="Google Shape;307;p55"/>
          <p:cNvSpPr txBox="1"/>
          <p:nvPr>
            <p:ph idx="1" type="body"/>
          </p:nvPr>
        </p:nvSpPr>
        <p:spPr>
          <a:xfrm>
            <a:off x="685339" y="2491686"/>
            <a:ext cx="2011680" cy="2825173"/>
          </a:xfrm>
          <a:prstGeom prst="rect">
            <a:avLst/>
          </a:prstGeom>
          <a:noFill/>
          <a:ln cap="flat" cmpd="sng" w="12700">
            <a:solidFill>
              <a:schemeClr val="accent1"/>
            </a:solidFill>
            <a:prstDash val="solid"/>
            <a:round/>
            <a:headEnd len="sm" w="sm" type="none"/>
            <a:tailEnd len="sm" w="sm" type="none"/>
          </a:ln>
        </p:spPr>
        <p:txBody>
          <a:bodyPr anchorCtr="0" anchor="t" bIns="45700" lIns="91425" spcFirstLastPara="1" rIns="91425" wrap="square" tIns="6858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308" name="Google Shape;308;p55"/>
          <p:cNvSpPr/>
          <p:nvPr>
            <p:ph idx="2" type="pic"/>
          </p:nvPr>
        </p:nvSpPr>
        <p:spPr>
          <a:xfrm>
            <a:off x="1339135" y="2111058"/>
            <a:ext cx="704088" cy="704088"/>
          </a:xfrm>
          <a:prstGeom prst="ellipse">
            <a:avLst/>
          </a:prstGeom>
          <a:solidFill>
            <a:schemeClr val="accent1"/>
          </a:solidFill>
          <a:ln>
            <a:noFill/>
          </a:ln>
        </p:spPr>
      </p:sp>
      <p:sp>
        <p:nvSpPr>
          <p:cNvPr id="309" name="Google Shape;309;p55"/>
          <p:cNvSpPr txBox="1"/>
          <p:nvPr>
            <p:ph idx="3" type="body"/>
          </p:nvPr>
        </p:nvSpPr>
        <p:spPr>
          <a:xfrm>
            <a:off x="731059" y="3888404"/>
            <a:ext cx="1920240" cy="137160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chemeClr val="accent6"/>
              </a:buClr>
              <a:buSzPts val="1125"/>
              <a:buNone/>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10" name="Google Shape;310;p55"/>
          <p:cNvSpPr txBox="1"/>
          <p:nvPr>
            <p:ph idx="4" type="body"/>
          </p:nvPr>
        </p:nvSpPr>
        <p:spPr>
          <a:xfrm>
            <a:off x="2900911" y="2491686"/>
            <a:ext cx="2011680" cy="2825173"/>
          </a:xfrm>
          <a:prstGeom prst="rect">
            <a:avLst/>
          </a:prstGeom>
          <a:noFill/>
          <a:ln cap="flat" cmpd="sng" w="12700">
            <a:solidFill>
              <a:schemeClr val="accent3"/>
            </a:solidFill>
            <a:prstDash val="solid"/>
            <a:round/>
            <a:headEnd len="sm" w="sm" type="none"/>
            <a:tailEnd len="sm" w="sm" type="none"/>
          </a:ln>
        </p:spPr>
        <p:txBody>
          <a:bodyPr anchorCtr="0" anchor="t" bIns="45700" lIns="91425" spcFirstLastPara="1" rIns="91425" wrap="square" tIns="6858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311" name="Google Shape;311;p55"/>
          <p:cNvSpPr/>
          <p:nvPr>
            <p:ph idx="5" type="pic"/>
          </p:nvPr>
        </p:nvSpPr>
        <p:spPr>
          <a:xfrm>
            <a:off x="3554707" y="2111058"/>
            <a:ext cx="704088" cy="704088"/>
          </a:xfrm>
          <a:prstGeom prst="ellipse">
            <a:avLst/>
          </a:prstGeom>
          <a:solidFill>
            <a:schemeClr val="accent3"/>
          </a:solidFill>
          <a:ln>
            <a:noFill/>
          </a:ln>
        </p:spPr>
      </p:sp>
      <p:sp>
        <p:nvSpPr>
          <p:cNvPr id="312" name="Google Shape;312;p55"/>
          <p:cNvSpPr txBox="1"/>
          <p:nvPr>
            <p:ph idx="6" type="body"/>
          </p:nvPr>
        </p:nvSpPr>
        <p:spPr>
          <a:xfrm>
            <a:off x="2946631" y="3888404"/>
            <a:ext cx="1920240" cy="137160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chemeClr val="accent6"/>
              </a:buClr>
              <a:buSzPts val="1125"/>
              <a:buNone/>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13" name="Google Shape;313;p55"/>
          <p:cNvSpPr txBox="1"/>
          <p:nvPr>
            <p:ph idx="7" type="body"/>
          </p:nvPr>
        </p:nvSpPr>
        <p:spPr>
          <a:xfrm>
            <a:off x="5116484" y="2491686"/>
            <a:ext cx="2011680" cy="2825173"/>
          </a:xfrm>
          <a:prstGeom prst="rect">
            <a:avLst/>
          </a:prstGeom>
          <a:noFill/>
          <a:ln cap="flat" cmpd="sng" w="12700">
            <a:solidFill>
              <a:schemeClr val="accent1"/>
            </a:solidFill>
            <a:prstDash val="solid"/>
            <a:round/>
            <a:headEnd len="sm" w="sm" type="none"/>
            <a:tailEnd len="sm" w="sm" type="none"/>
          </a:ln>
        </p:spPr>
        <p:txBody>
          <a:bodyPr anchorCtr="0" anchor="t" bIns="45700" lIns="91425" spcFirstLastPara="1" rIns="91425" wrap="square" tIns="6858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314" name="Google Shape;314;p55"/>
          <p:cNvSpPr/>
          <p:nvPr>
            <p:ph idx="8" type="pic"/>
          </p:nvPr>
        </p:nvSpPr>
        <p:spPr>
          <a:xfrm>
            <a:off x="5770280" y="2111058"/>
            <a:ext cx="704088" cy="704088"/>
          </a:xfrm>
          <a:prstGeom prst="ellipse">
            <a:avLst/>
          </a:prstGeom>
          <a:solidFill>
            <a:schemeClr val="accent1"/>
          </a:solidFill>
          <a:ln>
            <a:noFill/>
          </a:ln>
        </p:spPr>
      </p:sp>
      <p:sp>
        <p:nvSpPr>
          <p:cNvPr id="315" name="Google Shape;315;p55"/>
          <p:cNvSpPr txBox="1"/>
          <p:nvPr>
            <p:ph idx="9" type="body"/>
          </p:nvPr>
        </p:nvSpPr>
        <p:spPr>
          <a:xfrm>
            <a:off x="5162204" y="3888404"/>
            <a:ext cx="1920240" cy="137160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chemeClr val="accent6"/>
              </a:buClr>
              <a:buSzPts val="1125"/>
              <a:buNone/>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16" name="Google Shape;316;p55"/>
          <p:cNvSpPr txBox="1"/>
          <p:nvPr>
            <p:ph idx="13" type="body"/>
          </p:nvPr>
        </p:nvSpPr>
        <p:spPr>
          <a:xfrm>
            <a:off x="7332057" y="2491686"/>
            <a:ext cx="2011680" cy="2825173"/>
          </a:xfrm>
          <a:prstGeom prst="rect">
            <a:avLst/>
          </a:prstGeom>
          <a:noFill/>
          <a:ln cap="flat" cmpd="sng" w="12700">
            <a:solidFill>
              <a:schemeClr val="accent3"/>
            </a:solidFill>
            <a:prstDash val="solid"/>
            <a:round/>
            <a:headEnd len="sm" w="sm" type="none"/>
            <a:tailEnd len="sm" w="sm" type="none"/>
          </a:ln>
        </p:spPr>
        <p:txBody>
          <a:bodyPr anchorCtr="0" anchor="t" bIns="45700" lIns="91425" spcFirstLastPara="1" rIns="91425" wrap="square" tIns="6858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317" name="Google Shape;317;p55"/>
          <p:cNvSpPr/>
          <p:nvPr>
            <p:ph idx="14" type="pic"/>
          </p:nvPr>
        </p:nvSpPr>
        <p:spPr>
          <a:xfrm>
            <a:off x="7985853" y="2111058"/>
            <a:ext cx="704088" cy="704088"/>
          </a:xfrm>
          <a:prstGeom prst="ellipse">
            <a:avLst/>
          </a:prstGeom>
          <a:solidFill>
            <a:schemeClr val="accent3"/>
          </a:solidFill>
          <a:ln>
            <a:noFill/>
          </a:ln>
        </p:spPr>
      </p:sp>
      <p:sp>
        <p:nvSpPr>
          <p:cNvPr id="318" name="Google Shape;318;p55"/>
          <p:cNvSpPr txBox="1"/>
          <p:nvPr>
            <p:ph idx="15" type="body"/>
          </p:nvPr>
        </p:nvSpPr>
        <p:spPr>
          <a:xfrm>
            <a:off x="7377777" y="3888404"/>
            <a:ext cx="1920240" cy="137160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chemeClr val="accent6"/>
              </a:buClr>
              <a:buSzPts val="1125"/>
              <a:buNone/>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19" name="Google Shape;319;p55"/>
          <p:cNvSpPr txBox="1"/>
          <p:nvPr>
            <p:ph idx="16" type="body"/>
          </p:nvPr>
        </p:nvSpPr>
        <p:spPr>
          <a:xfrm>
            <a:off x="9547629" y="2491686"/>
            <a:ext cx="2011680" cy="2825173"/>
          </a:xfrm>
          <a:prstGeom prst="rect">
            <a:avLst/>
          </a:prstGeom>
          <a:noFill/>
          <a:ln cap="flat" cmpd="sng" w="12700">
            <a:solidFill>
              <a:schemeClr val="accent1"/>
            </a:solidFill>
            <a:prstDash val="solid"/>
            <a:round/>
            <a:headEnd len="sm" w="sm" type="none"/>
            <a:tailEnd len="sm" w="sm" type="none"/>
          </a:ln>
        </p:spPr>
        <p:txBody>
          <a:bodyPr anchorCtr="0" anchor="t" bIns="45700" lIns="91425" spcFirstLastPara="1" rIns="91425" wrap="square" tIns="6858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320" name="Google Shape;320;p55"/>
          <p:cNvSpPr/>
          <p:nvPr>
            <p:ph idx="17" type="pic"/>
          </p:nvPr>
        </p:nvSpPr>
        <p:spPr>
          <a:xfrm>
            <a:off x="10201425" y="2111058"/>
            <a:ext cx="704088" cy="704088"/>
          </a:xfrm>
          <a:prstGeom prst="ellipse">
            <a:avLst/>
          </a:prstGeom>
          <a:solidFill>
            <a:schemeClr val="accent1"/>
          </a:solidFill>
          <a:ln>
            <a:noFill/>
          </a:ln>
        </p:spPr>
      </p:sp>
      <p:sp>
        <p:nvSpPr>
          <p:cNvPr id="321" name="Google Shape;321;p55"/>
          <p:cNvSpPr txBox="1"/>
          <p:nvPr>
            <p:ph idx="18" type="body"/>
          </p:nvPr>
        </p:nvSpPr>
        <p:spPr>
          <a:xfrm>
            <a:off x="9593349" y="3888404"/>
            <a:ext cx="1920240" cy="137160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chemeClr val="accent6"/>
              </a:buClr>
              <a:buSzPts val="1125"/>
              <a:buNone/>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p:cSld name="Timeline">
    <p:spTree>
      <p:nvGrpSpPr>
        <p:cNvPr id="322" name="Shape 322"/>
        <p:cNvGrpSpPr/>
        <p:nvPr/>
      </p:nvGrpSpPr>
      <p:grpSpPr>
        <a:xfrm>
          <a:off x="0" y="0"/>
          <a:ext cx="0" cy="0"/>
          <a:chOff x="0" y="0"/>
          <a:chExt cx="0" cy="0"/>
        </a:xfrm>
      </p:grpSpPr>
      <p:sp>
        <p:nvSpPr>
          <p:cNvPr id="323" name="Google Shape;323;p56"/>
          <p:cNvSpPr/>
          <p:nvPr/>
        </p:nvSpPr>
        <p:spPr>
          <a:xfrm>
            <a:off x="0" y="0"/>
            <a:ext cx="2838451" cy="2857958"/>
          </a:xfrm>
          <a:custGeom>
            <a:rect b="b" l="l" r="r" t="t"/>
            <a:pathLst>
              <a:path extrusionOk="0" h="2857958" w="2838450">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324" name="Google Shape;324;p56"/>
          <p:cNvSpPr/>
          <p:nvPr/>
        </p:nvSpPr>
        <p:spPr>
          <a:xfrm>
            <a:off x="1" y="-1"/>
            <a:ext cx="1970627" cy="1990267"/>
          </a:xfrm>
          <a:custGeom>
            <a:rect b="b" l="l" r="r" t="t"/>
            <a:pathLst>
              <a:path extrusionOk="0" h="1990267" w="197062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325" name="Google Shape;325;p56"/>
          <p:cNvSpPr/>
          <p:nvPr/>
        </p:nvSpPr>
        <p:spPr>
          <a:xfrm>
            <a:off x="2" y="3"/>
            <a:ext cx="1003449" cy="1013015"/>
          </a:xfrm>
          <a:custGeom>
            <a:rect b="b" l="l" r="r" t="t"/>
            <a:pathLst>
              <a:path extrusionOk="0" h="1013015" w="1003449">
                <a:moveTo>
                  <a:pt x="0" y="0"/>
                </a:moveTo>
                <a:lnTo>
                  <a:pt x="1003449" y="0"/>
                </a:lnTo>
                <a:lnTo>
                  <a:pt x="998306" y="100639"/>
                </a:lnTo>
                <a:cubicBezTo>
                  <a:pt x="949402" y="576784"/>
                  <a:pt x="566756" y="959471"/>
                  <a:pt x="90663" y="1008380"/>
                </a:cubicBezTo>
                <a:lnTo>
                  <a:pt x="0" y="1013015"/>
                </a:lnTo>
                <a:close/>
              </a:path>
            </a:pathLst>
          </a:custGeom>
          <a:solidFill>
            <a:schemeClr val="l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326" name="Google Shape;326;p56"/>
          <p:cNvSpPr txBox="1"/>
          <p:nvPr>
            <p:ph type="title"/>
          </p:nvPr>
        </p:nvSpPr>
        <p:spPr>
          <a:xfrm>
            <a:off x="758952" y="1216152"/>
            <a:ext cx="10671048" cy="768096"/>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0"/>
              </a:spcBef>
              <a:spcAft>
                <a:spcPts val="0"/>
              </a:spcAft>
              <a:buClr>
                <a:schemeClr val="accent6"/>
              </a:buClr>
              <a:buSzPts val="3300"/>
              <a:buFont typeface="Arial Black"/>
              <a:buNone/>
              <a:defRPr>
                <a:solidFill>
                  <a:schemeClr val="accent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7" name="Google Shape;327;p56"/>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descr="preencoded.png" id="328" name="Google Shape;328;p56"/>
          <p:cNvSpPr/>
          <p:nvPr/>
        </p:nvSpPr>
        <p:spPr>
          <a:xfrm>
            <a:off x="1458332" y="590135"/>
            <a:ext cx="775021" cy="775021"/>
          </a:xfrm>
          <a:custGeom>
            <a:rect b="b" l="l" r="r" t="t"/>
            <a:pathLst>
              <a:path extrusionOk="0" h="775021" w="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329" name="Google Shape;329;p56"/>
          <p:cNvSpPr txBox="1"/>
          <p:nvPr>
            <p:ph idx="1" type="body"/>
          </p:nvPr>
        </p:nvSpPr>
        <p:spPr>
          <a:xfrm>
            <a:off x="685339" y="3017520"/>
            <a:ext cx="1993392" cy="557784"/>
          </a:xfrm>
          <a:prstGeom prst="rect">
            <a:avLst/>
          </a:prstGeom>
          <a:solidFill>
            <a:schemeClr val="accent3"/>
          </a:solidFill>
          <a:ln>
            <a:noFill/>
          </a:ln>
        </p:spPr>
        <p:txBody>
          <a:bodyPr anchorCtr="0" anchor="ctr" bIns="0" lIns="0" spcFirstLastPara="1" rIns="0" wrap="square" tIns="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330" name="Google Shape;330;p56"/>
          <p:cNvSpPr txBox="1"/>
          <p:nvPr>
            <p:ph idx="2" type="body"/>
          </p:nvPr>
        </p:nvSpPr>
        <p:spPr>
          <a:xfrm>
            <a:off x="2900911" y="3017520"/>
            <a:ext cx="1993392" cy="557784"/>
          </a:xfrm>
          <a:prstGeom prst="rect">
            <a:avLst/>
          </a:prstGeom>
          <a:solidFill>
            <a:schemeClr val="accent1"/>
          </a:solidFill>
          <a:ln>
            <a:noFill/>
          </a:ln>
        </p:spPr>
        <p:txBody>
          <a:bodyPr anchorCtr="0" anchor="ctr" bIns="0" lIns="0" spcFirstLastPara="1" rIns="0" wrap="square" tIns="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331" name="Google Shape;331;p56"/>
          <p:cNvSpPr txBox="1"/>
          <p:nvPr>
            <p:ph idx="3" type="body"/>
          </p:nvPr>
        </p:nvSpPr>
        <p:spPr>
          <a:xfrm>
            <a:off x="5116484" y="3017520"/>
            <a:ext cx="1993392" cy="557784"/>
          </a:xfrm>
          <a:prstGeom prst="rect">
            <a:avLst/>
          </a:prstGeom>
          <a:solidFill>
            <a:schemeClr val="accent3"/>
          </a:solidFill>
          <a:ln>
            <a:noFill/>
          </a:ln>
        </p:spPr>
        <p:txBody>
          <a:bodyPr anchorCtr="0" anchor="ctr" bIns="0" lIns="0" spcFirstLastPara="1" rIns="0" wrap="square" tIns="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332" name="Google Shape;332;p56"/>
          <p:cNvSpPr txBox="1"/>
          <p:nvPr>
            <p:ph idx="4" type="body"/>
          </p:nvPr>
        </p:nvSpPr>
        <p:spPr>
          <a:xfrm>
            <a:off x="7332057" y="3017520"/>
            <a:ext cx="1993392" cy="557784"/>
          </a:xfrm>
          <a:prstGeom prst="rect">
            <a:avLst/>
          </a:prstGeom>
          <a:solidFill>
            <a:schemeClr val="accent1"/>
          </a:solidFill>
          <a:ln>
            <a:noFill/>
          </a:ln>
        </p:spPr>
        <p:txBody>
          <a:bodyPr anchorCtr="0" anchor="ctr" bIns="0" lIns="0" spcFirstLastPara="1" rIns="0" wrap="square" tIns="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333" name="Google Shape;333;p56"/>
          <p:cNvSpPr txBox="1"/>
          <p:nvPr>
            <p:ph idx="5" type="body"/>
          </p:nvPr>
        </p:nvSpPr>
        <p:spPr>
          <a:xfrm>
            <a:off x="9547629" y="3017520"/>
            <a:ext cx="1993392" cy="557784"/>
          </a:xfrm>
          <a:prstGeom prst="rect">
            <a:avLst/>
          </a:prstGeom>
          <a:solidFill>
            <a:schemeClr val="accent3"/>
          </a:solidFill>
          <a:ln>
            <a:noFill/>
          </a:ln>
        </p:spPr>
        <p:txBody>
          <a:bodyPr anchorCtr="0" anchor="ctr" bIns="0" lIns="0" spcFirstLastPara="1" rIns="0" wrap="square" tIns="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334" name="Google Shape;334;p56"/>
          <p:cNvSpPr txBox="1"/>
          <p:nvPr>
            <p:ph idx="6" type="body"/>
          </p:nvPr>
        </p:nvSpPr>
        <p:spPr>
          <a:xfrm>
            <a:off x="685339" y="4745736"/>
            <a:ext cx="1993392" cy="795528"/>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0"/>
              </a:spcBef>
              <a:spcAft>
                <a:spcPts val="0"/>
              </a:spcAft>
              <a:buClr>
                <a:schemeClr val="accent6"/>
              </a:buClr>
              <a:buSzPts val="1125"/>
              <a:buNone/>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35" name="Google Shape;335;p56"/>
          <p:cNvSpPr txBox="1"/>
          <p:nvPr>
            <p:ph idx="7" type="body"/>
          </p:nvPr>
        </p:nvSpPr>
        <p:spPr>
          <a:xfrm>
            <a:off x="2900911" y="4745736"/>
            <a:ext cx="1993392" cy="795528"/>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0"/>
              </a:spcBef>
              <a:spcAft>
                <a:spcPts val="0"/>
              </a:spcAft>
              <a:buClr>
                <a:schemeClr val="accent6"/>
              </a:buClr>
              <a:buSzPts val="1125"/>
              <a:buNone/>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36" name="Google Shape;336;p56"/>
          <p:cNvSpPr txBox="1"/>
          <p:nvPr>
            <p:ph idx="8" type="body"/>
          </p:nvPr>
        </p:nvSpPr>
        <p:spPr>
          <a:xfrm>
            <a:off x="5116484" y="4745736"/>
            <a:ext cx="1993392" cy="795528"/>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0"/>
              </a:spcBef>
              <a:spcAft>
                <a:spcPts val="0"/>
              </a:spcAft>
              <a:buClr>
                <a:schemeClr val="accent6"/>
              </a:buClr>
              <a:buSzPts val="1125"/>
              <a:buNone/>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37" name="Google Shape;337;p56"/>
          <p:cNvSpPr txBox="1"/>
          <p:nvPr>
            <p:ph idx="9" type="body"/>
          </p:nvPr>
        </p:nvSpPr>
        <p:spPr>
          <a:xfrm>
            <a:off x="7332057" y="4745736"/>
            <a:ext cx="1993392" cy="795528"/>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0"/>
              </a:spcBef>
              <a:spcAft>
                <a:spcPts val="0"/>
              </a:spcAft>
              <a:buClr>
                <a:schemeClr val="accent6"/>
              </a:buClr>
              <a:buSzPts val="1125"/>
              <a:buNone/>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38" name="Google Shape;338;p56"/>
          <p:cNvSpPr txBox="1"/>
          <p:nvPr>
            <p:ph idx="13" type="body"/>
          </p:nvPr>
        </p:nvSpPr>
        <p:spPr>
          <a:xfrm>
            <a:off x="9547629" y="4745736"/>
            <a:ext cx="1993392" cy="795528"/>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0"/>
              </a:spcBef>
              <a:spcAft>
                <a:spcPts val="0"/>
              </a:spcAft>
              <a:buClr>
                <a:schemeClr val="accent6"/>
              </a:buClr>
              <a:buSzPts val="1125"/>
              <a:buNone/>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cxnSp>
        <p:nvCxnSpPr>
          <p:cNvPr id="339" name="Google Shape;339;p56"/>
          <p:cNvCxnSpPr/>
          <p:nvPr/>
        </p:nvCxnSpPr>
        <p:spPr>
          <a:xfrm>
            <a:off x="739399" y="4187681"/>
            <a:ext cx="10812360" cy="0"/>
          </a:xfrm>
          <a:prstGeom prst="straightConnector1">
            <a:avLst/>
          </a:prstGeom>
          <a:noFill/>
          <a:ln cap="flat" cmpd="sng" w="12700">
            <a:solidFill>
              <a:srgbClr val="F0CAA2"/>
            </a:solidFill>
            <a:prstDash val="solid"/>
            <a:miter lim="800000"/>
            <a:headEnd len="sm" w="sm" type="none"/>
            <a:tailEnd len="sm" w="sm" type="none"/>
          </a:ln>
        </p:spPr>
      </p:cxn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340" name="Shape 340"/>
        <p:cNvGrpSpPr/>
        <p:nvPr/>
      </p:nvGrpSpPr>
      <p:grpSpPr>
        <a:xfrm>
          <a:off x="0" y="0"/>
          <a:ext cx="0" cy="0"/>
          <a:chOff x="0" y="0"/>
          <a:chExt cx="0" cy="0"/>
        </a:xfrm>
      </p:grpSpPr>
      <p:sp>
        <p:nvSpPr>
          <p:cNvPr id="341" name="Google Shape;341;p57"/>
          <p:cNvSpPr txBox="1"/>
          <p:nvPr>
            <p:ph type="title"/>
          </p:nvPr>
        </p:nvSpPr>
        <p:spPr>
          <a:xfrm>
            <a:off x="3986784" y="1243584"/>
            <a:ext cx="8165592" cy="768096"/>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6"/>
              </a:buClr>
              <a:buSzPts val="33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descr="preencoded.png" id="342" name="Google Shape;342;p57"/>
          <p:cNvSpPr/>
          <p:nvPr/>
        </p:nvSpPr>
        <p:spPr>
          <a:xfrm>
            <a:off x="-5568" y="-2784"/>
            <a:ext cx="3443288" cy="6891337"/>
          </a:xfrm>
          <a:custGeom>
            <a:rect b="b" l="l" r="r" t="t"/>
            <a:pathLst>
              <a:path extrusionOk="0" h="6891337" w="3443288">
                <a:moveTo>
                  <a:pt x="3443288" y="0"/>
                </a:moveTo>
                <a:lnTo>
                  <a:pt x="0" y="0"/>
                </a:lnTo>
                <a:lnTo>
                  <a:pt x="0" y="6891338"/>
                </a:lnTo>
                <a:lnTo>
                  <a:pt x="3443288" y="6891338"/>
                </a:lnTo>
                <a:lnTo>
                  <a:pt x="3443288"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pic>
        <p:nvPicPr>
          <p:cNvPr descr="preencoded.png" id="343" name="Google Shape;343;p57"/>
          <p:cNvPicPr preferRelativeResize="0"/>
          <p:nvPr/>
        </p:nvPicPr>
        <p:blipFill rotWithShape="1">
          <a:blip r:embed="rId2">
            <a:alphaModFix/>
          </a:blip>
          <a:srcRect b="0" l="0" r="0" t="0"/>
          <a:stretch/>
        </p:blipFill>
        <p:spPr>
          <a:xfrm>
            <a:off x="1703311" y="-2784"/>
            <a:ext cx="1734411" cy="5167313"/>
          </a:xfrm>
          <a:prstGeom prst="rect">
            <a:avLst/>
          </a:prstGeom>
          <a:noFill/>
          <a:ln>
            <a:noFill/>
          </a:ln>
        </p:spPr>
      </p:pic>
      <p:sp>
        <p:nvSpPr>
          <p:cNvPr id="344" name="Google Shape;344;p57"/>
          <p:cNvSpPr/>
          <p:nvPr/>
        </p:nvSpPr>
        <p:spPr>
          <a:xfrm>
            <a:off x="1721621" y="-2784"/>
            <a:ext cx="1716115" cy="1720853"/>
          </a:xfrm>
          <a:custGeom>
            <a:rect b="b" l="l" r="r" t="t"/>
            <a:pathLst>
              <a:path extrusionOk="0" h="1720853" w="1716115">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lt1">
              <a:alpha val="9882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descr="preencoded.png" id="345" name="Google Shape;345;p57"/>
          <p:cNvSpPr/>
          <p:nvPr/>
        </p:nvSpPr>
        <p:spPr>
          <a:xfrm>
            <a:off x="-5568" y="3440504"/>
            <a:ext cx="3443288" cy="3448050"/>
          </a:xfrm>
          <a:custGeom>
            <a:rect b="b" l="l" r="r" t="t"/>
            <a:pathLst>
              <a:path extrusionOk="0" h="3448050" w="3443288">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pic>
        <p:nvPicPr>
          <p:cNvPr descr="preencoded.png" id="346" name="Google Shape;346;p57"/>
          <p:cNvPicPr preferRelativeResize="0"/>
          <p:nvPr/>
        </p:nvPicPr>
        <p:blipFill rotWithShape="1">
          <a:blip r:embed="rId3">
            <a:alphaModFix/>
          </a:blip>
          <a:srcRect b="0" l="0" r="0" t="0"/>
          <a:stretch/>
        </p:blipFill>
        <p:spPr>
          <a:xfrm>
            <a:off x="1718458" y="3440506"/>
            <a:ext cx="1719263" cy="1724025"/>
          </a:xfrm>
          <a:prstGeom prst="rect">
            <a:avLst/>
          </a:prstGeom>
          <a:noFill/>
          <a:ln>
            <a:noFill/>
          </a:ln>
        </p:spPr>
      </p:pic>
      <p:sp>
        <p:nvSpPr>
          <p:cNvPr id="347" name="Google Shape;347;p57"/>
          <p:cNvSpPr txBox="1"/>
          <p:nvPr>
            <p:ph idx="1" type="body"/>
          </p:nvPr>
        </p:nvSpPr>
        <p:spPr>
          <a:xfrm>
            <a:off x="3977640" y="2330704"/>
            <a:ext cx="3822192" cy="41148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chemeClr val="accent6"/>
              </a:buClr>
              <a:buSzPts val="1350"/>
              <a:buNone/>
              <a:defRPr b="1" sz="1350" cap="none">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348" name="Google Shape;348;p57"/>
          <p:cNvSpPr txBox="1"/>
          <p:nvPr>
            <p:ph idx="2" type="body"/>
          </p:nvPr>
        </p:nvSpPr>
        <p:spPr>
          <a:xfrm>
            <a:off x="3685032" y="2877312"/>
            <a:ext cx="3741928" cy="3684588"/>
          </a:xfrm>
          <a:prstGeom prst="rect">
            <a:avLst/>
          </a:prstGeom>
          <a:noFill/>
          <a:ln>
            <a:noFill/>
          </a:ln>
        </p:spPr>
        <p:txBody>
          <a:bodyPr anchorCtr="0" anchor="t" bIns="45700" lIns="45700" spcFirstLastPara="1" rIns="45700" wrap="square" tIns="45700">
            <a:noAutofit/>
          </a:bodyPr>
          <a:lstStyle>
            <a:lvl1pPr indent="-300037" lvl="0" marL="457200" algn="l">
              <a:lnSpc>
                <a:spcPct val="100000"/>
              </a:lnSpc>
              <a:spcBef>
                <a:spcPts val="270"/>
              </a:spcBef>
              <a:spcAft>
                <a:spcPts val="0"/>
              </a:spcAft>
              <a:buClr>
                <a:schemeClr val="accent6"/>
              </a:buClr>
              <a:buSzPts val="1125"/>
              <a:buChar char="•"/>
              <a:defRPr sz="1125"/>
            </a:lvl1pPr>
            <a:lvl2pPr indent="-290512" lvl="1" marL="914400" algn="l">
              <a:lnSpc>
                <a:spcPct val="100000"/>
              </a:lnSpc>
              <a:spcBef>
                <a:spcPts val="270"/>
              </a:spcBef>
              <a:spcAft>
                <a:spcPts val="0"/>
              </a:spcAft>
              <a:buClr>
                <a:schemeClr val="accent6"/>
              </a:buClr>
              <a:buSzPts val="975"/>
              <a:buChar char="•"/>
              <a:defRPr sz="975"/>
            </a:lvl2pPr>
            <a:lvl3pPr indent="-285750" lvl="2" marL="1371600" algn="l">
              <a:lnSpc>
                <a:spcPct val="100000"/>
              </a:lnSpc>
              <a:spcBef>
                <a:spcPts val="270"/>
              </a:spcBef>
              <a:spcAft>
                <a:spcPts val="0"/>
              </a:spcAft>
              <a:buClr>
                <a:schemeClr val="accent6"/>
              </a:buClr>
              <a:buSzPts val="900"/>
              <a:buChar char="•"/>
              <a:defRPr sz="900"/>
            </a:lvl3pPr>
            <a:lvl4pPr indent="-285750" lvl="3" marL="1828800" algn="l">
              <a:lnSpc>
                <a:spcPct val="100000"/>
              </a:lnSpc>
              <a:spcBef>
                <a:spcPts val="270"/>
              </a:spcBef>
              <a:spcAft>
                <a:spcPts val="0"/>
              </a:spcAft>
              <a:buClr>
                <a:schemeClr val="accent6"/>
              </a:buClr>
              <a:buSzPts val="900"/>
              <a:buChar char="•"/>
              <a:defRPr sz="900"/>
            </a:lvl4pPr>
            <a:lvl5pPr indent="-285750" lvl="4" marL="2286000" algn="l">
              <a:lnSpc>
                <a:spcPct val="100000"/>
              </a:lnSpc>
              <a:spcBef>
                <a:spcPts val="270"/>
              </a:spcBef>
              <a:spcAft>
                <a:spcPts val="0"/>
              </a:spcAft>
              <a:buClr>
                <a:schemeClr val="accent6"/>
              </a:buClr>
              <a:buSzPts val="900"/>
              <a:buChar char="•"/>
              <a:defRPr sz="9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49" name="Google Shape;349;p57"/>
          <p:cNvSpPr txBox="1"/>
          <p:nvPr>
            <p:ph idx="3" type="body"/>
          </p:nvPr>
        </p:nvSpPr>
        <p:spPr>
          <a:xfrm>
            <a:off x="8046720" y="2330704"/>
            <a:ext cx="3822192" cy="41148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chemeClr val="accent6"/>
              </a:buClr>
              <a:buSzPts val="1350"/>
              <a:buNone/>
              <a:defRPr b="1" sz="1350" cap="none">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350" name="Google Shape;350;p57"/>
          <p:cNvSpPr txBox="1"/>
          <p:nvPr>
            <p:ph idx="4" type="body"/>
          </p:nvPr>
        </p:nvSpPr>
        <p:spPr>
          <a:xfrm>
            <a:off x="7754112" y="2877312"/>
            <a:ext cx="3741928" cy="3684588"/>
          </a:xfrm>
          <a:prstGeom prst="rect">
            <a:avLst/>
          </a:prstGeom>
          <a:noFill/>
          <a:ln>
            <a:noFill/>
          </a:ln>
        </p:spPr>
        <p:txBody>
          <a:bodyPr anchorCtr="0" anchor="t" bIns="45700" lIns="45700" spcFirstLastPara="1" rIns="45700" wrap="square" tIns="45700">
            <a:noAutofit/>
          </a:bodyPr>
          <a:lstStyle>
            <a:lvl1pPr indent="-300037" lvl="0" marL="457200" algn="l">
              <a:lnSpc>
                <a:spcPct val="100000"/>
              </a:lnSpc>
              <a:spcBef>
                <a:spcPts val="270"/>
              </a:spcBef>
              <a:spcAft>
                <a:spcPts val="0"/>
              </a:spcAft>
              <a:buClr>
                <a:schemeClr val="accent6"/>
              </a:buClr>
              <a:buSzPts val="1125"/>
              <a:buChar char="•"/>
              <a:defRPr sz="1125"/>
            </a:lvl1pPr>
            <a:lvl2pPr indent="-290512" lvl="1" marL="914400" algn="l">
              <a:lnSpc>
                <a:spcPct val="100000"/>
              </a:lnSpc>
              <a:spcBef>
                <a:spcPts val="270"/>
              </a:spcBef>
              <a:spcAft>
                <a:spcPts val="0"/>
              </a:spcAft>
              <a:buClr>
                <a:schemeClr val="accent6"/>
              </a:buClr>
              <a:buSzPts val="975"/>
              <a:buChar char="•"/>
              <a:defRPr sz="975"/>
            </a:lvl2pPr>
            <a:lvl3pPr indent="-285750" lvl="2" marL="1371600" algn="l">
              <a:lnSpc>
                <a:spcPct val="100000"/>
              </a:lnSpc>
              <a:spcBef>
                <a:spcPts val="270"/>
              </a:spcBef>
              <a:spcAft>
                <a:spcPts val="0"/>
              </a:spcAft>
              <a:buClr>
                <a:schemeClr val="accent6"/>
              </a:buClr>
              <a:buSzPts val="900"/>
              <a:buChar char="•"/>
              <a:defRPr sz="900"/>
            </a:lvl3pPr>
            <a:lvl4pPr indent="-285750" lvl="3" marL="1828800" algn="l">
              <a:lnSpc>
                <a:spcPct val="100000"/>
              </a:lnSpc>
              <a:spcBef>
                <a:spcPts val="270"/>
              </a:spcBef>
              <a:spcAft>
                <a:spcPts val="0"/>
              </a:spcAft>
              <a:buClr>
                <a:schemeClr val="accent6"/>
              </a:buClr>
              <a:buSzPts val="900"/>
              <a:buChar char="•"/>
              <a:defRPr sz="900"/>
            </a:lvl4pPr>
            <a:lvl5pPr indent="-285750" lvl="4" marL="2286000" algn="l">
              <a:lnSpc>
                <a:spcPct val="100000"/>
              </a:lnSpc>
              <a:spcBef>
                <a:spcPts val="270"/>
              </a:spcBef>
              <a:spcAft>
                <a:spcPts val="0"/>
              </a:spcAft>
              <a:buClr>
                <a:schemeClr val="accent6"/>
              </a:buClr>
              <a:buSzPts val="900"/>
              <a:buChar char="•"/>
              <a:defRPr sz="9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51" name="Google Shape;351;p57"/>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352" name="Shape 352"/>
        <p:cNvGrpSpPr/>
        <p:nvPr/>
      </p:nvGrpSpPr>
      <p:grpSpPr>
        <a:xfrm>
          <a:off x="0" y="0"/>
          <a:ext cx="0" cy="0"/>
          <a:chOff x="0" y="0"/>
          <a:chExt cx="0" cy="0"/>
        </a:xfrm>
      </p:grpSpPr>
      <p:sp>
        <p:nvSpPr>
          <p:cNvPr id="353" name="Google Shape;353;p58"/>
          <p:cNvSpPr txBox="1"/>
          <p:nvPr>
            <p:ph type="title"/>
          </p:nvPr>
        </p:nvSpPr>
        <p:spPr>
          <a:xfrm>
            <a:off x="758952" y="1234440"/>
            <a:ext cx="10671048" cy="768096"/>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Clr>
                <a:schemeClr val="accent6"/>
              </a:buClr>
              <a:buSzPts val="33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4" name="Google Shape;354;p58"/>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355" name="Google Shape;355;p58"/>
          <p:cNvSpPr txBox="1"/>
          <p:nvPr>
            <p:ph idx="1" type="body"/>
          </p:nvPr>
        </p:nvSpPr>
        <p:spPr>
          <a:xfrm>
            <a:off x="713232" y="2743200"/>
            <a:ext cx="3328416" cy="3557016"/>
          </a:xfrm>
          <a:prstGeom prst="rect">
            <a:avLst/>
          </a:prstGeom>
          <a:noFill/>
          <a:ln cap="flat" cmpd="sng" w="12700">
            <a:solidFill>
              <a:schemeClr val="accent3"/>
            </a:solidFill>
            <a:prstDash val="solid"/>
            <a:round/>
            <a:headEnd len="sm" w="sm" type="none"/>
            <a:tailEnd len="sm" w="sm" type="none"/>
          </a:ln>
        </p:spPr>
        <p:txBody>
          <a:bodyPr anchorCtr="0" anchor="t" bIns="45700" lIns="91425" spcFirstLastPara="1" rIns="91425" wrap="square" tIns="6858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356" name="Google Shape;356;p58"/>
          <p:cNvSpPr/>
          <p:nvPr>
            <p:ph idx="2" type="pic"/>
          </p:nvPr>
        </p:nvSpPr>
        <p:spPr>
          <a:xfrm>
            <a:off x="1911096" y="2258568"/>
            <a:ext cx="932688" cy="932688"/>
          </a:xfrm>
          <a:prstGeom prst="ellipse">
            <a:avLst/>
          </a:prstGeom>
          <a:solidFill>
            <a:schemeClr val="accent3"/>
          </a:solidFill>
          <a:ln>
            <a:noFill/>
          </a:ln>
        </p:spPr>
      </p:sp>
      <p:sp>
        <p:nvSpPr>
          <p:cNvPr id="357" name="Google Shape;357;p58"/>
          <p:cNvSpPr txBox="1"/>
          <p:nvPr>
            <p:ph idx="3" type="body"/>
          </p:nvPr>
        </p:nvSpPr>
        <p:spPr>
          <a:xfrm>
            <a:off x="992124" y="3950208"/>
            <a:ext cx="2770632" cy="2206752"/>
          </a:xfrm>
          <a:prstGeom prst="rect">
            <a:avLst/>
          </a:prstGeom>
          <a:noFill/>
          <a:ln>
            <a:noFill/>
          </a:ln>
        </p:spPr>
        <p:txBody>
          <a:bodyPr anchorCtr="0" anchor="t" bIns="45700" lIns="91425" spcFirstLastPara="1" rIns="91425" wrap="square" tIns="45700">
            <a:noAutofit/>
          </a:bodyPr>
          <a:lstStyle>
            <a:lvl1pPr indent="-300037" lvl="0" marL="457200" algn="l">
              <a:lnSpc>
                <a:spcPct val="100000"/>
              </a:lnSpc>
              <a:spcBef>
                <a:spcPts val="270"/>
              </a:spcBef>
              <a:spcAft>
                <a:spcPts val="0"/>
              </a:spcAft>
              <a:buClr>
                <a:schemeClr val="accent6"/>
              </a:buClr>
              <a:buSzPts val="1125"/>
              <a:buFont typeface="Arial"/>
              <a:buChar char="•"/>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58" name="Google Shape;358;p58"/>
          <p:cNvSpPr txBox="1"/>
          <p:nvPr>
            <p:ph idx="4" type="body"/>
          </p:nvPr>
        </p:nvSpPr>
        <p:spPr>
          <a:xfrm>
            <a:off x="4443984" y="2743200"/>
            <a:ext cx="3328416" cy="3557016"/>
          </a:xfrm>
          <a:prstGeom prst="rect">
            <a:avLst/>
          </a:prstGeom>
          <a:noFill/>
          <a:ln cap="flat" cmpd="sng" w="12700">
            <a:solidFill>
              <a:schemeClr val="accent1"/>
            </a:solidFill>
            <a:prstDash val="solid"/>
            <a:round/>
            <a:headEnd len="sm" w="sm" type="none"/>
            <a:tailEnd len="sm" w="sm" type="none"/>
          </a:ln>
        </p:spPr>
        <p:txBody>
          <a:bodyPr anchorCtr="0" anchor="t" bIns="45700" lIns="91425" spcFirstLastPara="1" rIns="91425" wrap="square" tIns="6858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359" name="Google Shape;359;p58"/>
          <p:cNvSpPr/>
          <p:nvPr>
            <p:ph idx="5" type="pic"/>
          </p:nvPr>
        </p:nvSpPr>
        <p:spPr>
          <a:xfrm>
            <a:off x="5641848" y="2258568"/>
            <a:ext cx="932688" cy="932688"/>
          </a:xfrm>
          <a:prstGeom prst="ellipse">
            <a:avLst/>
          </a:prstGeom>
          <a:solidFill>
            <a:schemeClr val="accent1"/>
          </a:solidFill>
          <a:ln>
            <a:noFill/>
          </a:ln>
        </p:spPr>
      </p:sp>
      <p:sp>
        <p:nvSpPr>
          <p:cNvPr id="360" name="Google Shape;360;p58"/>
          <p:cNvSpPr txBox="1"/>
          <p:nvPr>
            <p:ph idx="6" type="body"/>
          </p:nvPr>
        </p:nvSpPr>
        <p:spPr>
          <a:xfrm>
            <a:off x="4722876" y="3950208"/>
            <a:ext cx="2770632" cy="2206752"/>
          </a:xfrm>
          <a:prstGeom prst="rect">
            <a:avLst/>
          </a:prstGeom>
          <a:noFill/>
          <a:ln>
            <a:noFill/>
          </a:ln>
        </p:spPr>
        <p:txBody>
          <a:bodyPr anchorCtr="0" anchor="t" bIns="45700" lIns="91425" spcFirstLastPara="1" rIns="91425" wrap="square" tIns="45700">
            <a:noAutofit/>
          </a:bodyPr>
          <a:lstStyle>
            <a:lvl1pPr indent="-300037" lvl="0" marL="457200" algn="l">
              <a:lnSpc>
                <a:spcPct val="100000"/>
              </a:lnSpc>
              <a:spcBef>
                <a:spcPts val="270"/>
              </a:spcBef>
              <a:spcAft>
                <a:spcPts val="0"/>
              </a:spcAft>
              <a:buClr>
                <a:schemeClr val="accent6"/>
              </a:buClr>
              <a:buSzPts val="1125"/>
              <a:buFont typeface="Arial"/>
              <a:buChar char="•"/>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61" name="Google Shape;361;p58"/>
          <p:cNvSpPr txBox="1"/>
          <p:nvPr>
            <p:ph idx="7" type="body"/>
          </p:nvPr>
        </p:nvSpPr>
        <p:spPr>
          <a:xfrm>
            <a:off x="8092440" y="2743200"/>
            <a:ext cx="3328416" cy="3557016"/>
          </a:xfrm>
          <a:prstGeom prst="rect">
            <a:avLst/>
          </a:prstGeom>
          <a:noFill/>
          <a:ln cap="flat" cmpd="sng" w="12700">
            <a:solidFill>
              <a:schemeClr val="accent4"/>
            </a:solidFill>
            <a:prstDash val="solid"/>
            <a:round/>
            <a:headEnd len="sm" w="sm" type="none"/>
            <a:tailEnd len="sm" w="sm" type="none"/>
          </a:ln>
        </p:spPr>
        <p:txBody>
          <a:bodyPr anchorCtr="0" anchor="t" bIns="45700" lIns="91425" spcFirstLastPara="1" rIns="91425" wrap="square" tIns="6858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362" name="Google Shape;362;p58"/>
          <p:cNvSpPr/>
          <p:nvPr>
            <p:ph idx="8" type="pic"/>
          </p:nvPr>
        </p:nvSpPr>
        <p:spPr>
          <a:xfrm>
            <a:off x="9290304" y="2258568"/>
            <a:ext cx="932688" cy="932688"/>
          </a:xfrm>
          <a:prstGeom prst="ellipse">
            <a:avLst/>
          </a:prstGeom>
          <a:solidFill>
            <a:schemeClr val="accent4"/>
          </a:solidFill>
          <a:ln>
            <a:noFill/>
          </a:ln>
        </p:spPr>
      </p:sp>
      <p:sp>
        <p:nvSpPr>
          <p:cNvPr id="363" name="Google Shape;363;p58"/>
          <p:cNvSpPr txBox="1"/>
          <p:nvPr>
            <p:ph idx="9" type="body"/>
          </p:nvPr>
        </p:nvSpPr>
        <p:spPr>
          <a:xfrm>
            <a:off x="8371332" y="3950208"/>
            <a:ext cx="2770632" cy="2206752"/>
          </a:xfrm>
          <a:prstGeom prst="rect">
            <a:avLst/>
          </a:prstGeom>
          <a:noFill/>
          <a:ln>
            <a:noFill/>
          </a:ln>
        </p:spPr>
        <p:txBody>
          <a:bodyPr anchorCtr="0" anchor="t" bIns="45700" lIns="91425" spcFirstLastPara="1" rIns="91425" wrap="square" tIns="45700">
            <a:noAutofit/>
          </a:bodyPr>
          <a:lstStyle>
            <a:lvl1pPr indent="-300037" lvl="0" marL="457200" algn="l">
              <a:lnSpc>
                <a:spcPct val="100000"/>
              </a:lnSpc>
              <a:spcBef>
                <a:spcPts val="270"/>
              </a:spcBef>
              <a:spcAft>
                <a:spcPts val="0"/>
              </a:spcAft>
              <a:buClr>
                <a:schemeClr val="accent6"/>
              </a:buClr>
              <a:buSzPts val="1125"/>
              <a:buFont typeface="Arial"/>
              <a:buChar char="•"/>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
  <p:cSld name="2 Col">
    <p:bg>
      <p:bgPr>
        <a:solidFill>
          <a:schemeClr val="lt1"/>
        </a:solidFill>
      </p:bgPr>
    </p:bg>
    <p:spTree>
      <p:nvGrpSpPr>
        <p:cNvPr id="33" name="Shape 33"/>
        <p:cNvGrpSpPr/>
        <p:nvPr/>
      </p:nvGrpSpPr>
      <p:grpSpPr>
        <a:xfrm>
          <a:off x="0" y="0"/>
          <a:ext cx="0" cy="0"/>
          <a:chOff x="0" y="0"/>
          <a:chExt cx="0" cy="0"/>
        </a:xfrm>
      </p:grpSpPr>
      <p:grpSp>
        <p:nvGrpSpPr>
          <p:cNvPr id="34" name="Google Shape;34;p32"/>
          <p:cNvGrpSpPr/>
          <p:nvPr/>
        </p:nvGrpSpPr>
        <p:grpSpPr>
          <a:xfrm rot="-5400000">
            <a:off x="9232774" y="3898774"/>
            <a:ext cx="2959226" cy="2959226"/>
            <a:chOff x="0" y="12289"/>
            <a:chExt cx="3550" cy="3551"/>
          </a:xfrm>
        </p:grpSpPr>
        <p:sp>
          <p:nvSpPr>
            <p:cNvPr id="35" name="Google Shape;35;p32"/>
            <p:cNvSpPr/>
            <p:nvPr/>
          </p:nvSpPr>
          <p:spPr>
            <a:xfrm>
              <a:off x="0" y="12289"/>
              <a:ext cx="1789" cy="2386"/>
            </a:xfrm>
            <a:custGeom>
              <a:rect b="b" l="l" r="r" t="t"/>
              <a:pathLst>
                <a:path extrusionOk="0" h="2386" w="1789">
                  <a:moveTo>
                    <a:pt x="0" y="0"/>
                  </a:moveTo>
                  <a:lnTo>
                    <a:pt x="0" y="1194"/>
                  </a:lnTo>
                  <a:lnTo>
                    <a:pt x="1192" y="2386"/>
                  </a:lnTo>
                  <a:lnTo>
                    <a:pt x="1789" y="1789"/>
                  </a:lnTo>
                  <a:lnTo>
                    <a:pt x="0" y="0"/>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6" name="Google Shape;36;p32"/>
            <p:cNvSpPr/>
            <p:nvPr/>
          </p:nvSpPr>
          <p:spPr>
            <a:xfrm>
              <a:off x="0" y="14678"/>
              <a:ext cx="1162" cy="1162"/>
            </a:xfrm>
            <a:custGeom>
              <a:rect b="b" l="l" r="r" t="t"/>
              <a:pathLst>
                <a:path extrusionOk="0" h="1162" w="1162">
                  <a:moveTo>
                    <a:pt x="0" y="0"/>
                  </a:moveTo>
                  <a:lnTo>
                    <a:pt x="0" y="1161"/>
                  </a:lnTo>
                  <a:lnTo>
                    <a:pt x="1161" y="1161"/>
                  </a:lnTo>
                  <a:lnTo>
                    <a:pt x="0" y="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7" name="Google Shape;37;p32"/>
            <p:cNvSpPr/>
            <p:nvPr/>
          </p:nvSpPr>
          <p:spPr>
            <a:xfrm>
              <a:off x="1221" y="14675"/>
              <a:ext cx="2329" cy="1165"/>
            </a:xfrm>
            <a:custGeom>
              <a:rect b="b" l="l" r="r" t="t"/>
              <a:pathLst>
                <a:path extrusionOk="0" h="1165" w="2329">
                  <a:moveTo>
                    <a:pt x="2329" y="1164"/>
                  </a:moveTo>
                  <a:lnTo>
                    <a:pt x="1165" y="0"/>
                  </a:lnTo>
                  <a:lnTo>
                    <a:pt x="0" y="1164"/>
                  </a:lnTo>
                  <a:lnTo>
                    <a:pt x="2329" y="1164"/>
                  </a:lnTo>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sp>
        <p:nvSpPr>
          <p:cNvPr id="38" name="Google Shape;38;p32"/>
          <p:cNvSpPr txBox="1"/>
          <p:nvPr>
            <p:ph type="title"/>
          </p:nvPr>
        </p:nvSpPr>
        <p:spPr>
          <a:xfrm>
            <a:off x="964023" y="879063"/>
            <a:ext cx="4941477" cy="610863"/>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dk1"/>
              </a:buClr>
              <a:buSzPts val="4400"/>
              <a:buFont typeface="Franklin Gothic"/>
              <a:buNone/>
              <a:defRPr b="1" i="0" sz="4400">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2"/>
          <p:cNvSpPr txBox="1"/>
          <p:nvPr>
            <p:ph idx="1" type="body"/>
          </p:nvPr>
        </p:nvSpPr>
        <p:spPr>
          <a:xfrm>
            <a:off x="3132390" y="2258255"/>
            <a:ext cx="4764829" cy="404216"/>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Clr>
                <a:schemeClr val="lt2"/>
              </a:buClr>
              <a:buSzPts val="1800"/>
              <a:buNone/>
              <a:defRPr b="0" i="0" sz="1800">
                <a:solidFill>
                  <a:schemeClr val="lt2"/>
                </a:solidFill>
                <a:latin typeface="Franklin Gothic"/>
                <a:ea typeface="Franklin Gothic"/>
                <a:cs typeface="Franklin Gothic"/>
                <a:sym typeface="Franklin Gothic"/>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40" name="Google Shape;40;p32"/>
          <p:cNvSpPr txBox="1"/>
          <p:nvPr>
            <p:ph idx="2" type="body"/>
          </p:nvPr>
        </p:nvSpPr>
        <p:spPr>
          <a:xfrm>
            <a:off x="3132390" y="2790600"/>
            <a:ext cx="4756241" cy="1942138"/>
          </a:xfrm>
          <a:prstGeom prst="rect">
            <a:avLst/>
          </a:prstGeom>
          <a:noFill/>
          <a:ln>
            <a:noFill/>
          </a:ln>
        </p:spPr>
        <p:txBody>
          <a:bodyPr anchorCtr="0" anchor="t" bIns="0" lIns="0" spcFirstLastPara="1" rIns="0" wrap="square" tIns="0">
            <a:normAutofit/>
          </a:bodyPr>
          <a:lstStyle>
            <a:lvl1pPr indent="-330200" lvl="0" marL="457200" algn="l">
              <a:lnSpc>
                <a:spcPct val="100000"/>
              </a:lnSpc>
              <a:spcBef>
                <a:spcPts val="1000"/>
              </a:spcBef>
              <a:spcAft>
                <a:spcPts val="0"/>
              </a:spcAft>
              <a:buClr>
                <a:schemeClr val="dk1"/>
              </a:buClr>
              <a:buSzPts val="1600"/>
              <a:buFont typeface="Noto Sans Symbols"/>
              <a:buChar char="▪"/>
              <a:defRPr sz="1600">
                <a:latin typeface="Libre Franklin"/>
                <a:ea typeface="Libre Franklin"/>
                <a:cs typeface="Libre Franklin"/>
                <a:sym typeface="Libre Franklin"/>
              </a:defRPr>
            </a:lvl1pPr>
            <a:lvl2pPr indent="-330200" lvl="1" marL="914400" algn="l">
              <a:lnSpc>
                <a:spcPct val="90000"/>
              </a:lnSpc>
              <a:spcBef>
                <a:spcPts val="500"/>
              </a:spcBef>
              <a:spcAft>
                <a:spcPts val="0"/>
              </a:spcAft>
              <a:buClr>
                <a:schemeClr val="dk1"/>
              </a:buClr>
              <a:buSzPts val="1600"/>
              <a:buChar char="•"/>
              <a:defRPr sz="1600"/>
            </a:lvl2pPr>
            <a:lvl3pPr indent="-330200" lvl="2" marL="1371600" algn="l">
              <a:lnSpc>
                <a:spcPct val="90000"/>
              </a:lnSpc>
              <a:spcBef>
                <a:spcPts val="500"/>
              </a:spcBef>
              <a:spcAft>
                <a:spcPts val="0"/>
              </a:spcAft>
              <a:buClr>
                <a:schemeClr val="dk1"/>
              </a:buClr>
              <a:buSzPts val="1600"/>
              <a:buChar char="•"/>
              <a:defRPr sz="1600"/>
            </a:lvl3pPr>
            <a:lvl4pPr indent="-330200" lvl="3" marL="1828800" algn="l">
              <a:lnSpc>
                <a:spcPct val="90000"/>
              </a:lnSpc>
              <a:spcBef>
                <a:spcPts val="500"/>
              </a:spcBef>
              <a:spcAft>
                <a:spcPts val="0"/>
              </a:spcAft>
              <a:buClr>
                <a:schemeClr val="dk1"/>
              </a:buClr>
              <a:buSzPts val="1600"/>
              <a:buChar char="•"/>
              <a:defRPr sz="1600"/>
            </a:lvl4pPr>
            <a:lvl5pPr indent="-330200" lvl="4" marL="2286000" algn="l">
              <a:lnSpc>
                <a:spcPct val="9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1" name="Google Shape;41;p32"/>
          <p:cNvSpPr txBox="1"/>
          <p:nvPr>
            <p:ph idx="12" type="sldNum"/>
          </p:nvPr>
        </p:nvSpPr>
        <p:spPr>
          <a:xfrm>
            <a:off x="971550" y="6332220"/>
            <a:ext cx="523240" cy="247651"/>
          </a:xfrm>
          <a:prstGeom prst="rect">
            <a:avLst/>
          </a:prstGeom>
          <a:noFill/>
          <a:ln>
            <a:noFill/>
          </a:ln>
        </p:spPr>
        <p:txBody>
          <a:bodyPr anchorCtr="0" anchor="t"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latin typeface="Libre Franklin"/>
              <a:ea typeface="Libre Franklin"/>
              <a:cs typeface="Libre Franklin"/>
              <a:sym typeface="Libre Franklin"/>
            </a:endParaRPr>
          </a:p>
        </p:txBody>
      </p:sp>
    </p:spTree>
  </p:cSld>
  <p:clrMapOvr>
    <a:masterClrMapping/>
  </p:clrMapOvr>
  <p:extLst>
    <p:ext uri="{DCECCB84-F9BA-43D5-87BE-67443E8EF086}">
      <p15:sldGuideLst>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mmary">
  <p:cSld name="Summary">
    <p:spTree>
      <p:nvGrpSpPr>
        <p:cNvPr id="364" name="Shape 364"/>
        <p:cNvGrpSpPr/>
        <p:nvPr/>
      </p:nvGrpSpPr>
      <p:grpSpPr>
        <a:xfrm>
          <a:off x="0" y="0"/>
          <a:ext cx="0" cy="0"/>
          <a:chOff x="0" y="0"/>
          <a:chExt cx="0" cy="0"/>
        </a:xfrm>
      </p:grpSpPr>
      <p:sp>
        <p:nvSpPr>
          <p:cNvPr descr="preencoded.png" id="365" name="Google Shape;365;p59"/>
          <p:cNvSpPr/>
          <p:nvPr/>
        </p:nvSpPr>
        <p:spPr>
          <a:xfrm>
            <a:off x="8758239" y="-14287"/>
            <a:ext cx="3433763" cy="3452812"/>
          </a:xfrm>
          <a:custGeom>
            <a:rect b="b" l="l" r="r" t="t"/>
            <a:pathLst>
              <a:path extrusionOk="0" h="3452812" w="3433763">
                <a:moveTo>
                  <a:pt x="3433763" y="0"/>
                </a:moveTo>
                <a:lnTo>
                  <a:pt x="3433763" y="3452813"/>
                </a:lnTo>
                <a:lnTo>
                  <a:pt x="0" y="3452813"/>
                </a:lnTo>
                <a:cubicBezTo>
                  <a:pt x="0" y="1545912"/>
                  <a:pt x="1537383" y="0"/>
                  <a:pt x="3433763"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descr="preencoded.png" id="366" name="Google Shape;366;p59"/>
          <p:cNvSpPr/>
          <p:nvPr/>
        </p:nvSpPr>
        <p:spPr>
          <a:xfrm>
            <a:off x="8758239" y="3438525"/>
            <a:ext cx="3433763" cy="3433762"/>
          </a:xfrm>
          <a:custGeom>
            <a:rect b="b" l="l" r="r" t="t"/>
            <a:pathLst>
              <a:path extrusionOk="0" h="3433762" w="3433763">
                <a:moveTo>
                  <a:pt x="0" y="0"/>
                </a:moveTo>
                <a:lnTo>
                  <a:pt x="3433763" y="0"/>
                </a:lnTo>
                <a:lnTo>
                  <a:pt x="3433763" y="3433763"/>
                </a:lnTo>
                <a:cubicBezTo>
                  <a:pt x="1537383" y="3433763"/>
                  <a:pt x="0" y="1896380"/>
                  <a:pt x="0"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descr="preencoded.png" id="367" name="Google Shape;367;p59"/>
          <p:cNvSpPr/>
          <p:nvPr/>
        </p:nvSpPr>
        <p:spPr>
          <a:xfrm flipH="1" rot="10800000">
            <a:off x="9991725" y="1247777"/>
            <a:ext cx="2200275" cy="2181225"/>
          </a:xfrm>
          <a:custGeom>
            <a:rect b="b" l="l" r="r" t="t"/>
            <a:pathLst>
              <a:path extrusionOk="0" h="2181225" w="2200275">
                <a:moveTo>
                  <a:pt x="0" y="0"/>
                </a:moveTo>
                <a:cubicBezTo>
                  <a:pt x="0" y="1204689"/>
                  <a:pt x="985061" y="2181225"/>
                  <a:pt x="2200275" y="2181225"/>
                </a:cubicBezTo>
                <a:lnTo>
                  <a:pt x="2200275" y="0"/>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descr="preencoded.png" id="368" name="Google Shape;368;p59"/>
          <p:cNvSpPr/>
          <p:nvPr/>
        </p:nvSpPr>
        <p:spPr>
          <a:xfrm flipH="1" rot="10800000">
            <a:off x="-20085" y="4580051"/>
            <a:ext cx="2277948" cy="2277948"/>
          </a:xfrm>
          <a:custGeom>
            <a:rect b="b" l="l" r="r" t="t"/>
            <a:pathLst>
              <a:path extrusionOk="0" h="2277948" w="2277948">
                <a:moveTo>
                  <a:pt x="0" y="2277948"/>
                </a:moveTo>
                <a:cubicBezTo>
                  <a:pt x="1258034" y="2277948"/>
                  <a:pt x="2277948" y="1258034"/>
                  <a:pt x="2277948" y="0"/>
                </a:cubicBezTo>
                <a:lnTo>
                  <a:pt x="0" y="0"/>
                </a:lnTo>
                <a:lnTo>
                  <a:pt x="0" y="2277948"/>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pic>
        <p:nvPicPr>
          <p:cNvPr descr="preencoded.png" id="369" name="Google Shape;369;p59"/>
          <p:cNvPicPr preferRelativeResize="0"/>
          <p:nvPr/>
        </p:nvPicPr>
        <p:blipFill rotWithShape="1">
          <a:blip r:embed="rId2">
            <a:alphaModFix/>
          </a:blip>
          <a:srcRect b="0" l="0" r="0" t="0"/>
          <a:stretch/>
        </p:blipFill>
        <p:spPr>
          <a:xfrm>
            <a:off x="9991885" y="3441269"/>
            <a:ext cx="2200115" cy="2200114"/>
          </a:xfrm>
          <a:prstGeom prst="rect">
            <a:avLst/>
          </a:prstGeom>
          <a:noFill/>
          <a:ln>
            <a:noFill/>
          </a:ln>
        </p:spPr>
      </p:pic>
      <p:sp>
        <p:nvSpPr>
          <p:cNvPr descr="preencoded.png" id="370" name="Google Shape;370;p59"/>
          <p:cNvSpPr/>
          <p:nvPr/>
        </p:nvSpPr>
        <p:spPr>
          <a:xfrm>
            <a:off x="1707960" y="5667618"/>
            <a:ext cx="775021" cy="775021"/>
          </a:xfrm>
          <a:custGeom>
            <a:rect b="b" l="l" r="r" t="t"/>
            <a:pathLst>
              <a:path extrusionOk="0" h="775021" w="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371" name="Google Shape;371;p59"/>
          <p:cNvSpPr txBox="1"/>
          <p:nvPr>
            <p:ph type="title"/>
          </p:nvPr>
        </p:nvSpPr>
        <p:spPr>
          <a:xfrm>
            <a:off x="1508760" y="1883664"/>
            <a:ext cx="6766560" cy="768096"/>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6"/>
              </a:buClr>
              <a:buSzPts val="3300"/>
              <a:buFont typeface="Arial Black"/>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2" name="Google Shape;372;p59"/>
          <p:cNvSpPr txBox="1"/>
          <p:nvPr>
            <p:ph idx="1" type="body"/>
          </p:nvPr>
        </p:nvSpPr>
        <p:spPr>
          <a:xfrm>
            <a:off x="1508760" y="2837688"/>
            <a:ext cx="5879592" cy="270052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70"/>
              </a:spcBef>
              <a:spcAft>
                <a:spcPts val="0"/>
              </a:spcAft>
              <a:buClr>
                <a:schemeClr val="accent6"/>
              </a:buClr>
              <a:buSzPts val="1125"/>
              <a:buNone/>
              <a:defRPr sz="1125"/>
            </a:lvl1pPr>
            <a:lvl2pPr indent="-300037" lvl="1" marL="914400" algn="l">
              <a:lnSpc>
                <a:spcPct val="100000"/>
              </a:lnSpc>
              <a:spcBef>
                <a:spcPts val="270"/>
              </a:spcBef>
              <a:spcAft>
                <a:spcPts val="0"/>
              </a:spcAft>
              <a:buClr>
                <a:schemeClr val="accent6"/>
              </a:buClr>
              <a:buSzPts val="1125"/>
              <a:buChar char="•"/>
              <a:defRPr sz="1125"/>
            </a:lvl2pPr>
            <a:lvl3pPr indent="-300037" lvl="2" marL="1371600" algn="l">
              <a:lnSpc>
                <a:spcPct val="100000"/>
              </a:lnSpc>
              <a:spcBef>
                <a:spcPts val="270"/>
              </a:spcBef>
              <a:spcAft>
                <a:spcPts val="0"/>
              </a:spcAft>
              <a:buClr>
                <a:schemeClr val="accent6"/>
              </a:buClr>
              <a:buSzPts val="1125"/>
              <a:buChar char="•"/>
              <a:defRPr sz="1125"/>
            </a:lvl3pPr>
            <a:lvl4pPr indent="-300037" lvl="3" marL="1828800" algn="l">
              <a:lnSpc>
                <a:spcPct val="100000"/>
              </a:lnSpc>
              <a:spcBef>
                <a:spcPts val="270"/>
              </a:spcBef>
              <a:spcAft>
                <a:spcPts val="0"/>
              </a:spcAft>
              <a:buClr>
                <a:schemeClr val="accent6"/>
              </a:buClr>
              <a:buSzPts val="1125"/>
              <a:buChar char="•"/>
              <a:defRPr sz="1125"/>
            </a:lvl4pPr>
            <a:lvl5pPr indent="-300037" lvl="4" marL="2286000" algn="l">
              <a:lnSpc>
                <a:spcPct val="100000"/>
              </a:lnSpc>
              <a:spcBef>
                <a:spcPts val="270"/>
              </a:spcBef>
              <a:spcAft>
                <a:spcPts val="0"/>
              </a:spcAft>
              <a:buClr>
                <a:schemeClr val="accent6"/>
              </a:buClr>
              <a:buSzPts val="1125"/>
              <a:buChar char="•"/>
              <a:defRPr sz="1125"/>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73" name="Google Shape;373;p59"/>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p:cSld name="Closing">
    <p:bg>
      <p:bgPr>
        <a:solidFill>
          <a:schemeClr val="accent6"/>
        </a:solidFill>
      </p:bgPr>
    </p:bg>
    <p:spTree>
      <p:nvGrpSpPr>
        <p:cNvPr id="374" name="Shape 374"/>
        <p:cNvGrpSpPr/>
        <p:nvPr/>
      </p:nvGrpSpPr>
      <p:grpSpPr>
        <a:xfrm>
          <a:off x="0" y="0"/>
          <a:ext cx="0" cy="0"/>
          <a:chOff x="0" y="0"/>
          <a:chExt cx="0" cy="0"/>
        </a:xfrm>
      </p:grpSpPr>
      <p:sp>
        <p:nvSpPr>
          <p:cNvPr id="375" name="Google Shape;375;p60"/>
          <p:cNvSpPr/>
          <p:nvPr/>
        </p:nvSpPr>
        <p:spPr>
          <a:xfrm>
            <a:off x="0" y="0"/>
            <a:ext cx="8948739" cy="6858000"/>
          </a:xfrm>
          <a:custGeom>
            <a:rect b="b" l="l" r="r" t="t"/>
            <a:pathLst>
              <a:path extrusionOk="0" h="6858000" w="8948738">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l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descr="preencoded.png" id="376" name="Google Shape;376;p60"/>
          <p:cNvSpPr/>
          <p:nvPr/>
        </p:nvSpPr>
        <p:spPr>
          <a:xfrm>
            <a:off x="7538626" y="13144"/>
            <a:ext cx="4653375" cy="6831717"/>
          </a:xfrm>
          <a:custGeom>
            <a:rect b="b" l="l" r="r" t="t"/>
            <a:pathLst>
              <a:path extrusionOk="0" h="6831717" w="4653374">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pic>
        <p:nvPicPr>
          <p:cNvPr descr="preencoded.png" id="377" name="Google Shape;377;p60"/>
          <p:cNvPicPr preferRelativeResize="0"/>
          <p:nvPr/>
        </p:nvPicPr>
        <p:blipFill rotWithShape="1">
          <a:blip r:embed="rId2">
            <a:alphaModFix/>
          </a:blip>
          <a:srcRect b="0" l="0" r="0" t="0"/>
          <a:stretch/>
        </p:blipFill>
        <p:spPr>
          <a:xfrm>
            <a:off x="8737235" y="-25041"/>
            <a:ext cx="3432191" cy="3432191"/>
          </a:xfrm>
          <a:prstGeom prst="rect">
            <a:avLst/>
          </a:prstGeom>
          <a:noFill/>
          <a:ln>
            <a:noFill/>
          </a:ln>
        </p:spPr>
      </p:pic>
      <p:sp>
        <p:nvSpPr>
          <p:cNvPr id="378" name="Google Shape;378;p60"/>
          <p:cNvSpPr txBox="1"/>
          <p:nvPr>
            <p:ph type="ctrTitle"/>
          </p:nvPr>
        </p:nvSpPr>
        <p:spPr>
          <a:xfrm>
            <a:off x="1527048" y="1975104"/>
            <a:ext cx="4169664" cy="667512"/>
          </a:xfrm>
          <a:prstGeom prst="rect">
            <a:avLst/>
          </a:prstGeom>
          <a:noFill/>
          <a:ln>
            <a:noFill/>
          </a:ln>
        </p:spPr>
        <p:txBody>
          <a:bodyPr anchorCtr="0" anchor="ctr" bIns="45700" lIns="91425" spcFirstLastPara="1" rIns="91425" wrap="square" tIns="0">
            <a:noAutofit/>
          </a:bodyPr>
          <a:lstStyle>
            <a:lvl1pPr lvl="0" algn="l">
              <a:lnSpc>
                <a:spcPct val="110787"/>
              </a:lnSpc>
              <a:spcBef>
                <a:spcPts val="0"/>
              </a:spcBef>
              <a:spcAft>
                <a:spcPts val="0"/>
              </a:spcAft>
              <a:buClr>
                <a:schemeClr val="accent6"/>
              </a:buClr>
              <a:buSzPts val="3300"/>
              <a:buFont typeface="Arial Black"/>
              <a:buNone/>
              <a:defRPr sz="33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9" name="Google Shape;379;p60"/>
          <p:cNvSpPr txBox="1"/>
          <p:nvPr>
            <p:ph idx="1" type="subTitle"/>
          </p:nvPr>
        </p:nvSpPr>
        <p:spPr>
          <a:xfrm>
            <a:off x="1545336" y="2846832"/>
            <a:ext cx="4169664" cy="2176272"/>
          </a:xfrm>
          <a:prstGeom prst="rect">
            <a:avLst/>
          </a:prstGeom>
          <a:noFill/>
          <a:ln>
            <a:noFill/>
          </a:ln>
        </p:spPr>
        <p:txBody>
          <a:bodyPr anchorCtr="0" anchor="t" bIns="0" lIns="91425" spcFirstLastPara="1" rIns="91425" wrap="square" tIns="0">
            <a:noAutofit/>
          </a:bodyPr>
          <a:lstStyle>
            <a:lvl1pPr lvl="0" algn="l">
              <a:lnSpc>
                <a:spcPct val="100000"/>
              </a:lnSpc>
              <a:spcBef>
                <a:spcPts val="432"/>
              </a:spcBef>
              <a:spcAft>
                <a:spcPts val="0"/>
              </a:spcAft>
              <a:buClr>
                <a:schemeClr val="accent6"/>
              </a:buClr>
              <a:buSzPts val="1800"/>
              <a:buNone/>
              <a:defRPr sz="1800"/>
            </a:lvl1pPr>
            <a:lvl2pPr lvl="1" algn="ctr">
              <a:lnSpc>
                <a:spcPct val="100000"/>
              </a:lnSpc>
              <a:spcBef>
                <a:spcPts val="270"/>
              </a:spcBef>
              <a:spcAft>
                <a:spcPts val="0"/>
              </a:spcAft>
              <a:buClr>
                <a:schemeClr val="accent6"/>
              </a:buClr>
              <a:buSzPts val="1500"/>
              <a:buNone/>
              <a:defRPr sz="1500"/>
            </a:lvl2pPr>
            <a:lvl3pPr lvl="2" algn="ctr">
              <a:lnSpc>
                <a:spcPct val="100000"/>
              </a:lnSpc>
              <a:spcBef>
                <a:spcPts val="270"/>
              </a:spcBef>
              <a:spcAft>
                <a:spcPts val="0"/>
              </a:spcAft>
              <a:buClr>
                <a:schemeClr val="accent6"/>
              </a:buClr>
              <a:buSzPts val="1350"/>
              <a:buNone/>
              <a:defRPr sz="1350"/>
            </a:lvl3pPr>
            <a:lvl4pPr lvl="3" algn="ctr">
              <a:lnSpc>
                <a:spcPct val="100000"/>
              </a:lnSpc>
              <a:spcBef>
                <a:spcPts val="270"/>
              </a:spcBef>
              <a:spcAft>
                <a:spcPts val="0"/>
              </a:spcAft>
              <a:buClr>
                <a:schemeClr val="accent6"/>
              </a:buClr>
              <a:buSzPts val="1200"/>
              <a:buNone/>
              <a:defRPr sz="1200"/>
            </a:lvl4pPr>
            <a:lvl5pPr lvl="4" algn="ctr">
              <a:lnSpc>
                <a:spcPct val="100000"/>
              </a:lnSpc>
              <a:spcBef>
                <a:spcPts val="270"/>
              </a:spcBef>
              <a:spcAft>
                <a:spcPts val="0"/>
              </a:spcAft>
              <a:buClr>
                <a:schemeClr val="accent6"/>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80" name="Shape 380"/>
        <p:cNvGrpSpPr/>
        <p:nvPr/>
      </p:nvGrpSpPr>
      <p:grpSpPr>
        <a:xfrm>
          <a:off x="0" y="0"/>
          <a:ext cx="0" cy="0"/>
          <a:chOff x="0" y="0"/>
          <a:chExt cx="0" cy="0"/>
        </a:xfrm>
      </p:grpSpPr>
      <p:sp>
        <p:nvSpPr>
          <p:cNvPr descr="preencoded.png" id="381" name="Google Shape;381;p61"/>
          <p:cNvSpPr/>
          <p:nvPr/>
        </p:nvSpPr>
        <p:spPr>
          <a:xfrm>
            <a:off x="-5568" y="-2784"/>
            <a:ext cx="3443288" cy="6891337"/>
          </a:xfrm>
          <a:custGeom>
            <a:rect b="b" l="l" r="r" t="t"/>
            <a:pathLst>
              <a:path extrusionOk="0" h="6891337" w="3443288">
                <a:moveTo>
                  <a:pt x="3443288" y="0"/>
                </a:moveTo>
                <a:lnTo>
                  <a:pt x="0" y="0"/>
                </a:lnTo>
                <a:lnTo>
                  <a:pt x="0" y="6891338"/>
                </a:lnTo>
                <a:lnTo>
                  <a:pt x="3443288" y="6891338"/>
                </a:lnTo>
                <a:lnTo>
                  <a:pt x="3443288"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pic>
        <p:nvPicPr>
          <p:cNvPr descr="preencoded.png" id="382" name="Google Shape;382;p61"/>
          <p:cNvPicPr preferRelativeResize="0"/>
          <p:nvPr/>
        </p:nvPicPr>
        <p:blipFill rotWithShape="1">
          <a:blip r:embed="rId2">
            <a:alphaModFix/>
          </a:blip>
          <a:srcRect b="0" l="0" r="0" t="0"/>
          <a:stretch/>
        </p:blipFill>
        <p:spPr>
          <a:xfrm>
            <a:off x="1703311" y="-2784"/>
            <a:ext cx="1734411" cy="5167313"/>
          </a:xfrm>
          <a:prstGeom prst="rect">
            <a:avLst/>
          </a:prstGeom>
          <a:noFill/>
          <a:ln>
            <a:noFill/>
          </a:ln>
        </p:spPr>
      </p:pic>
      <p:sp>
        <p:nvSpPr>
          <p:cNvPr id="383" name="Google Shape;383;p61"/>
          <p:cNvSpPr/>
          <p:nvPr/>
        </p:nvSpPr>
        <p:spPr>
          <a:xfrm>
            <a:off x="1721621" y="-2784"/>
            <a:ext cx="1716115" cy="1720853"/>
          </a:xfrm>
          <a:custGeom>
            <a:rect b="b" l="l" r="r" t="t"/>
            <a:pathLst>
              <a:path extrusionOk="0" h="1720853" w="1716115">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lt1">
              <a:alpha val="9882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descr="preencoded.png" id="384" name="Google Shape;384;p61"/>
          <p:cNvSpPr/>
          <p:nvPr/>
        </p:nvSpPr>
        <p:spPr>
          <a:xfrm>
            <a:off x="-5568" y="3440504"/>
            <a:ext cx="3443288" cy="3448050"/>
          </a:xfrm>
          <a:custGeom>
            <a:rect b="b" l="l" r="r" t="t"/>
            <a:pathLst>
              <a:path extrusionOk="0" h="3448050" w="3443288">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pic>
        <p:nvPicPr>
          <p:cNvPr descr="preencoded.png" id="385" name="Google Shape;385;p61"/>
          <p:cNvPicPr preferRelativeResize="0"/>
          <p:nvPr/>
        </p:nvPicPr>
        <p:blipFill rotWithShape="1">
          <a:blip r:embed="rId3">
            <a:alphaModFix/>
          </a:blip>
          <a:srcRect b="0" l="0" r="0" t="0"/>
          <a:stretch/>
        </p:blipFill>
        <p:spPr>
          <a:xfrm>
            <a:off x="1718458" y="3440506"/>
            <a:ext cx="1719263" cy="1724025"/>
          </a:xfrm>
          <a:prstGeom prst="rect">
            <a:avLst/>
          </a:prstGeom>
          <a:noFill/>
          <a:ln>
            <a:noFill/>
          </a:ln>
        </p:spPr>
      </p:pic>
      <p:sp>
        <p:nvSpPr>
          <p:cNvPr id="386" name="Google Shape;386;p61"/>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387" name="Google Shape;387;p61"/>
          <p:cNvSpPr txBox="1"/>
          <p:nvPr>
            <p:ph type="title"/>
          </p:nvPr>
        </p:nvSpPr>
        <p:spPr>
          <a:xfrm>
            <a:off x="3986784" y="1243584"/>
            <a:ext cx="8165592" cy="768096"/>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6"/>
              </a:buClr>
              <a:buSzPts val="33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8" name="Google Shape;388;p61"/>
          <p:cNvSpPr txBox="1"/>
          <p:nvPr>
            <p:ph idx="1" type="body"/>
          </p:nvPr>
        </p:nvSpPr>
        <p:spPr>
          <a:xfrm>
            <a:off x="3685032" y="2255520"/>
            <a:ext cx="3741928" cy="4306380"/>
          </a:xfrm>
          <a:prstGeom prst="rect">
            <a:avLst/>
          </a:prstGeom>
          <a:noFill/>
          <a:ln>
            <a:noFill/>
          </a:ln>
        </p:spPr>
        <p:txBody>
          <a:bodyPr anchorCtr="0" anchor="t" bIns="45700" lIns="45700" spcFirstLastPara="1" rIns="45700" wrap="square" tIns="45700">
            <a:noAutofit/>
          </a:bodyPr>
          <a:lstStyle>
            <a:lvl1pPr indent="-300037" lvl="0" marL="457200" algn="l">
              <a:lnSpc>
                <a:spcPct val="100000"/>
              </a:lnSpc>
              <a:spcBef>
                <a:spcPts val="270"/>
              </a:spcBef>
              <a:spcAft>
                <a:spcPts val="0"/>
              </a:spcAft>
              <a:buClr>
                <a:schemeClr val="accent6"/>
              </a:buClr>
              <a:buSzPts val="1125"/>
              <a:buChar char="•"/>
              <a:defRPr sz="1125"/>
            </a:lvl1pPr>
            <a:lvl2pPr indent="-290512" lvl="1" marL="914400" algn="l">
              <a:lnSpc>
                <a:spcPct val="100000"/>
              </a:lnSpc>
              <a:spcBef>
                <a:spcPts val="270"/>
              </a:spcBef>
              <a:spcAft>
                <a:spcPts val="0"/>
              </a:spcAft>
              <a:buClr>
                <a:schemeClr val="accent6"/>
              </a:buClr>
              <a:buSzPts val="975"/>
              <a:buChar char="•"/>
              <a:defRPr sz="975"/>
            </a:lvl2pPr>
            <a:lvl3pPr indent="-285750" lvl="2" marL="1371600" algn="l">
              <a:lnSpc>
                <a:spcPct val="100000"/>
              </a:lnSpc>
              <a:spcBef>
                <a:spcPts val="270"/>
              </a:spcBef>
              <a:spcAft>
                <a:spcPts val="0"/>
              </a:spcAft>
              <a:buClr>
                <a:schemeClr val="accent6"/>
              </a:buClr>
              <a:buSzPts val="900"/>
              <a:buChar char="•"/>
              <a:defRPr sz="900"/>
            </a:lvl3pPr>
            <a:lvl4pPr indent="-285750" lvl="3" marL="1828800" algn="l">
              <a:lnSpc>
                <a:spcPct val="100000"/>
              </a:lnSpc>
              <a:spcBef>
                <a:spcPts val="270"/>
              </a:spcBef>
              <a:spcAft>
                <a:spcPts val="0"/>
              </a:spcAft>
              <a:buClr>
                <a:schemeClr val="accent6"/>
              </a:buClr>
              <a:buSzPts val="900"/>
              <a:buChar char="•"/>
              <a:defRPr sz="900"/>
            </a:lvl4pPr>
            <a:lvl5pPr indent="-285750" lvl="4" marL="2286000" algn="l">
              <a:lnSpc>
                <a:spcPct val="100000"/>
              </a:lnSpc>
              <a:spcBef>
                <a:spcPts val="270"/>
              </a:spcBef>
              <a:spcAft>
                <a:spcPts val="0"/>
              </a:spcAft>
              <a:buClr>
                <a:schemeClr val="accent6"/>
              </a:buClr>
              <a:buSzPts val="900"/>
              <a:buChar char="•"/>
              <a:defRPr sz="9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89" name="Google Shape;389;p61"/>
          <p:cNvSpPr txBox="1"/>
          <p:nvPr>
            <p:ph idx="2" type="body"/>
          </p:nvPr>
        </p:nvSpPr>
        <p:spPr>
          <a:xfrm>
            <a:off x="7754112" y="2255520"/>
            <a:ext cx="3741928" cy="4306380"/>
          </a:xfrm>
          <a:prstGeom prst="rect">
            <a:avLst/>
          </a:prstGeom>
          <a:noFill/>
          <a:ln>
            <a:noFill/>
          </a:ln>
        </p:spPr>
        <p:txBody>
          <a:bodyPr anchorCtr="0" anchor="t" bIns="45700" lIns="45700" spcFirstLastPara="1" rIns="45700" wrap="square" tIns="45700">
            <a:noAutofit/>
          </a:bodyPr>
          <a:lstStyle>
            <a:lvl1pPr indent="-300037" lvl="0" marL="457200" algn="l">
              <a:lnSpc>
                <a:spcPct val="100000"/>
              </a:lnSpc>
              <a:spcBef>
                <a:spcPts val="270"/>
              </a:spcBef>
              <a:spcAft>
                <a:spcPts val="0"/>
              </a:spcAft>
              <a:buClr>
                <a:schemeClr val="accent6"/>
              </a:buClr>
              <a:buSzPts val="1125"/>
              <a:buChar char="•"/>
              <a:defRPr sz="1125"/>
            </a:lvl1pPr>
            <a:lvl2pPr indent="-290512" lvl="1" marL="914400" algn="l">
              <a:lnSpc>
                <a:spcPct val="100000"/>
              </a:lnSpc>
              <a:spcBef>
                <a:spcPts val="270"/>
              </a:spcBef>
              <a:spcAft>
                <a:spcPts val="0"/>
              </a:spcAft>
              <a:buClr>
                <a:schemeClr val="accent6"/>
              </a:buClr>
              <a:buSzPts val="975"/>
              <a:buChar char="•"/>
              <a:defRPr sz="975"/>
            </a:lvl2pPr>
            <a:lvl3pPr indent="-285750" lvl="2" marL="1371600" algn="l">
              <a:lnSpc>
                <a:spcPct val="100000"/>
              </a:lnSpc>
              <a:spcBef>
                <a:spcPts val="270"/>
              </a:spcBef>
              <a:spcAft>
                <a:spcPts val="0"/>
              </a:spcAft>
              <a:buClr>
                <a:schemeClr val="accent6"/>
              </a:buClr>
              <a:buSzPts val="900"/>
              <a:buChar char="•"/>
              <a:defRPr sz="900"/>
            </a:lvl3pPr>
            <a:lvl4pPr indent="-285750" lvl="3" marL="1828800" algn="l">
              <a:lnSpc>
                <a:spcPct val="100000"/>
              </a:lnSpc>
              <a:spcBef>
                <a:spcPts val="270"/>
              </a:spcBef>
              <a:spcAft>
                <a:spcPts val="0"/>
              </a:spcAft>
              <a:buClr>
                <a:schemeClr val="accent6"/>
              </a:buClr>
              <a:buSzPts val="900"/>
              <a:buChar char="•"/>
              <a:defRPr sz="900"/>
            </a:lvl4pPr>
            <a:lvl5pPr indent="-285750" lvl="4" marL="2286000" algn="l">
              <a:lnSpc>
                <a:spcPct val="100000"/>
              </a:lnSpc>
              <a:spcBef>
                <a:spcPts val="270"/>
              </a:spcBef>
              <a:spcAft>
                <a:spcPts val="0"/>
              </a:spcAft>
              <a:buClr>
                <a:schemeClr val="accent6"/>
              </a:buClr>
              <a:buSzPts val="900"/>
              <a:buChar char="•"/>
              <a:defRPr sz="9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90" name="Shape 390"/>
        <p:cNvGrpSpPr/>
        <p:nvPr/>
      </p:nvGrpSpPr>
      <p:grpSpPr>
        <a:xfrm>
          <a:off x="0" y="0"/>
          <a:ext cx="0" cy="0"/>
          <a:chOff x="0" y="0"/>
          <a:chExt cx="0" cy="0"/>
        </a:xfrm>
      </p:grpSpPr>
      <p:sp>
        <p:nvSpPr>
          <p:cNvPr id="391" name="Google Shape;391;p62"/>
          <p:cNvSpPr/>
          <p:nvPr/>
        </p:nvSpPr>
        <p:spPr>
          <a:xfrm>
            <a:off x="1" y="0"/>
            <a:ext cx="2242827" cy="2102966"/>
          </a:xfrm>
          <a:custGeom>
            <a:rect b="b" l="l" r="r" t="t"/>
            <a:pathLst>
              <a:path extrusionOk="0" h="2102966" w="2242827">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BAF0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392" name="Google Shape;392;p62"/>
          <p:cNvSpPr/>
          <p:nvPr/>
        </p:nvSpPr>
        <p:spPr>
          <a:xfrm rot="10800000">
            <a:off x="9949173" y="4755034"/>
            <a:ext cx="2242827" cy="2102966"/>
          </a:xfrm>
          <a:custGeom>
            <a:rect b="b" l="l" r="r" t="t"/>
            <a:pathLst>
              <a:path extrusionOk="0" h="2102966" w="2242827">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BAF0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393" name="Google Shape;393;p62"/>
          <p:cNvSpPr txBox="1"/>
          <p:nvPr>
            <p:ph type="title"/>
          </p:nvPr>
        </p:nvSpPr>
        <p:spPr>
          <a:xfrm>
            <a:off x="758952" y="1216152"/>
            <a:ext cx="10671048" cy="768096"/>
          </a:xfrm>
          <a:prstGeom prst="rect">
            <a:avLst/>
          </a:prstGeom>
          <a:noFill/>
          <a:ln>
            <a:noFill/>
          </a:ln>
        </p:spPr>
        <p:txBody>
          <a:bodyPr anchorCtr="0" anchor="t" bIns="45700" lIns="91425" spcFirstLastPara="1" rIns="91425" wrap="square" tIns="45700">
            <a:normAutofit/>
          </a:bodyPr>
          <a:lstStyle>
            <a:lvl1pPr lvl="0" algn="ctr">
              <a:lnSpc>
                <a:spcPct val="203111"/>
              </a:lnSpc>
              <a:spcBef>
                <a:spcPts val="0"/>
              </a:spcBef>
              <a:spcAft>
                <a:spcPts val="0"/>
              </a:spcAft>
              <a:buClr>
                <a:schemeClr val="accent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4" name="Google Shape;394;p62"/>
          <p:cNvSpPr txBox="1"/>
          <p:nvPr>
            <p:ph idx="11" type="ftr"/>
          </p:nvPr>
        </p:nvSpPr>
        <p:spPr>
          <a:xfrm>
            <a:off x="621792" y="457200"/>
            <a:ext cx="3200400"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5" name="Google Shape;395;p62"/>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96" name="Shape 396"/>
        <p:cNvGrpSpPr/>
        <p:nvPr/>
      </p:nvGrpSpPr>
      <p:grpSpPr>
        <a:xfrm>
          <a:off x="0" y="0"/>
          <a:ext cx="0" cy="0"/>
          <a:chOff x="0" y="0"/>
          <a:chExt cx="0" cy="0"/>
        </a:xfrm>
      </p:grpSpPr>
      <p:sp>
        <p:nvSpPr>
          <p:cNvPr id="397" name="Google Shape;397;p63"/>
          <p:cNvSpPr/>
          <p:nvPr/>
        </p:nvSpPr>
        <p:spPr>
          <a:xfrm>
            <a:off x="1" y="0"/>
            <a:ext cx="2242827" cy="2102966"/>
          </a:xfrm>
          <a:custGeom>
            <a:rect b="b" l="l" r="r" t="t"/>
            <a:pathLst>
              <a:path extrusionOk="0" h="2102966" w="2242827">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BAF0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398" name="Google Shape;398;p63"/>
          <p:cNvSpPr/>
          <p:nvPr/>
        </p:nvSpPr>
        <p:spPr>
          <a:xfrm rot="10800000">
            <a:off x="9949173" y="4755034"/>
            <a:ext cx="2242827" cy="2102966"/>
          </a:xfrm>
          <a:custGeom>
            <a:rect b="b" l="l" r="r" t="t"/>
            <a:pathLst>
              <a:path extrusionOk="0" h="2102966" w="2242827">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BAF0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399" name="Google Shape;399;p63"/>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00" name="Shape 400"/>
        <p:cNvGrpSpPr/>
        <p:nvPr/>
      </p:nvGrpSpPr>
      <p:grpSpPr>
        <a:xfrm>
          <a:off x="0" y="0"/>
          <a:ext cx="0" cy="0"/>
          <a:chOff x="0" y="0"/>
          <a:chExt cx="0" cy="0"/>
        </a:xfrm>
      </p:grpSpPr>
      <p:sp>
        <p:nvSpPr>
          <p:cNvPr id="401" name="Google Shape;401;p64"/>
          <p:cNvSpPr/>
          <p:nvPr/>
        </p:nvSpPr>
        <p:spPr>
          <a:xfrm rot="10800000">
            <a:off x="9949173" y="4755034"/>
            <a:ext cx="2242827" cy="2102966"/>
          </a:xfrm>
          <a:custGeom>
            <a:rect b="b" l="l" r="r" t="t"/>
            <a:pathLst>
              <a:path extrusionOk="0" h="2102966" w="2242827">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BAF0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402" name="Google Shape;402;p6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ctr">
              <a:lnSpc>
                <a:spcPct val="152333"/>
              </a:lnSpc>
              <a:spcBef>
                <a:spcPts val="0"/>
              </a:spcBef>
              <a:spcAft>
                <a:spcPts val="0"/>
              </a:spcAft>
              <a:buClr>
                <a:schemeClr val="accent6"/>
              </a:buClr>
              <a:buSzPts val="2400"/>
              <a:buFont typeface="Arial Black"/>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3" name="Google Shape;403;p64"/>
          <p:cNvSpPr txBox="1"/>
          <p:nvPr>
            <p:ph idx="1" type="body"/>
          </p:nvPr>
        </p:nvSpPr>
        <p:spPr>
          <a:xfrm>
            <a:off x="5183188" y="987427"/>
            <a:ext cx="6172200" cy="4873625"/>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270"/>
              </a:spcBef>
              <a:spcAft>
                <a:spcPts val="0"/>
              </a:spcAft>
              <a:buClr>
                <a:schemeClr val="accent6"/>
              </a:buClr>
              <a:buSzPts val="2400"/>
              <a:buChar char="•"/>
              <a:defRPr sz="2400"/>
            </a:lvl1pPr>
            <a:lvl2pPr indent="-361950" lvl="1" marL="914400" algn="l">
              <a:lnSpc>
                <a:spcPct val="100000"/>
              </a:lnSpc>
              <a:spcBef>
                <a:spcPts val="270"/>
              </a:spcBef>
              <a:spcAft>
                <a:spcPts val="0"/>
              </a:spcAft>
              <a:buClr>
                <a:schemeClr val="accent6"/>
              </a:buClr>
              <a:buSzPts val="2100"/>
              <a:buChar char="•"/>
              <a:defRPr sz="2100"/>
            </a:lvl2pPr>
            <a:lvl3pPr indent="-342900" lvl="2" marL="1371600" algn="l">
              <a:lnSpc>
                <a:spcPct val="100000"/>
              </a:lnSpc>
              <a:spcBef>
                <a:spcPts val="270"/>
              </a:spcBef>
              <a:spcAft>
                <a:spcPts val="0"/>
              </a:spcAft>
              <a:buClr>
                <a:schemeClr val="accent6"/>
              </a:buClr>
              <a:buSzPts val="1800"/>
              <a:buChar char="•"/>
              <a:defRPr sz="1800"/>
            </a:lvl3pPr>
            <a:lvl4pPr indent="-323850" lvl="3" marL="1828800" algn="l">
              <a:lnSpc>
                <a:spcPct val="100000"/>
              </a:lnSpc>
              <a:spcBef>
                <a:spcPts val="270"/>
              </a:spcBef>
              <a:spcAft>
                <a:spcPts val="0"/>
              </a:spcAft>
              <a:buClr>
                <a:schemeClr val="accent6"/>
              </a:buClr>
              <a:buSzPts val="1500"/>
              <a:buChar char="•"/>
              <a:defRPr sz="1500"/>
            </a:lvl4pPr>
            <a:lvl5pPr indent="-323850" lvl="4" marL="2286000" algn="l">
              <a:lnSpc>
                <a:spcPct val="100000"/>
              </a:lnSpc>
              <a:spcBef>
                <a:spcPts val="270"/>
              </a:spcBef>
              <a:spcAft>
                <a:spcPts val="0"/>
              </a:spcAft>
              <a:buClr>
                <a:schemeClr val="accent6"/>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404" name="Google Shape;404;p6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70"/>
              </a:spcBef>
              <a:spcAft>
                <a:spcPts val="0"/>
              </a:spcAft>
              <a:buClr>
                <a:schemeClr val="accent6"/>
              </a:buClr>
              <a:buSzPts val="1200"/>
              <a:buNone/>
              <a:defRPr sz="1200"/>
            </a:lvl1pPr>
            <a:lvl2pPr indent="-228600" lvl="1" marL="914400" algn="l">
              <a:lnSpc>
                <a:spcPct val="100000"/>
              </a:lnSpc>
              <a:spcBef>
                <a:spcPts val="270"/>
              </a:spcBef>
              <a:spcAft>
                <a:spcPts val="0"/>
              </a:spcAft>
              <a:buClr>
                <a:schemeClr val="accent6"/>
              </a:buClr>
              <a:buSzPts val="1050"/>
              <a:buNone/>
              <a:defRPr sz="1050"/>
            </a:lvl2pPr>
            <a:lvl3pPr indent="-228600" lvl="2" marL="1371600" algn="l">
              <a:lnSpc>
                <a:spcPct val="100000"/>
              </a:lnSpc>
              <a:spcBef>
                <a:spcPts val="270"/>
              </a:spcBef>
              <a:spcAft>
                <a:spcPts val="0"/>
              </a:spcAft>
              <a:buClr>
                <a:schemeClr val="accent6"/>
              </a:buClr>
              <a:buSzPts val="900"/>
              <a:buNone/>
              <a:defRPr sz="900"/>
            </a:lvl3pPr>
            <a:lvl4pPr indent="-228600" lvl="3" marL="1828800" algn="l">
              <a:lnSpc>
                <a:spcPct val="100000"/>
              </a:lnSpc>
              <a:spcBef>
                <a:spcPts val="270"/>
              </a:spcBef>
              <a:spcAft>
                <a:spcPts val="0"/>
              </a:spcAft>
              <a:buClr>
                <a:schemeClr val="accent6"/>
              </a:buClr>
              <a:buSzPts val="750"/>
              <a:buNone/>
              <a:defRPr sz="750"/>
            </a:lvl4pPr>
            <a:lvl5pPr indent="-228600" lvl="4" marL="2286000" algn="l">
              <a:lnSpc>
                <a:spcPct val="100000"/>
              </a:lnSpc>
              <a:spcBef>
                <a:spcPts val="270"/>
              </a:spcBef>
              <a:spcAft>
                <a:spcPts val="0"/>
              </a:spcAft>
              <a:buClr>
                <a:schemeClr val="accent6"/>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405" name="Google Shape;405;p64"/>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06" name="Shape 406"/>
        <p:cNvGrpSpPr/>
        <p:nvPr/>
      </p:nvGrpSpPr>
      <p:grpSpPr>
        <a:xfrm>
          <a:off x="0" y="0"/>
          <a:ext cx="0" cy="0"/>
          <a:chOff x="0" y="0"/>
          <a:chExt cx="0" cy="0"/>
        </a:xfrm>
      </p:grpSpPr>
      <p:sp>
        <p:nvSpPr>
          <p:cNvPr id="407" name="Google Shape;407;p65"/>
          <p:cNvSpPr/>
          <p:nvPr/>
        </p:nvSpPr>
        <p:spPr>
          <a:xfrm rot="10800000">
            <a:off x="9949173" y="4755034"/>
            <a:ext cx="2242827" cy="2102966"/>
          </a:xfrm>
          <a:custGeom>
            <a:rect b="b" l="l" r="r" t="t"/>
            <a:pathLst>
              <a:path extrusionOk="0" h="2102966" w="2242827">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BAF0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408" name="Google Shape;408;p6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ctr">
              <a:lnSpc>
                <a:spcPct val="152333"/>
              </a:lnSpc>
              <a:spcBef>
                <a:spcPts val="0"/>
              </a:spcBef>
              <a:spcAft>
                <a:spcPts val="0"/>
              </a:spcAft>
              <a:buClr>
                <a:schemeClr val="accent6"/>
              </a:buClr>
              <a:buSzPts val="2400"/>
              <a:buFont typeface="Arial Black"/>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9" name="Google Shape;409;p65"/>
          <p:cNvSpPr/>
          <p:nvPr>
            <p:ph idx="2" type="pic"/>
          </p:nvPr>
        </p:nvSpPr>
        <p:spPr>
          <a:xfrm>
            <a:off x="5183188" y="987427"/>
            <a:ext cx="6172200" cy="4873625"/>
          </a:xfrm>
          <a:prstGeom prst="rect">
            <a:avLst/>
          </a:prstGeom>
          <a:noFill/>
          <a:ln>
            <a:noFill/>
          </a:ln>
        </p:spPr>
      </p:sp>
      <p:sp>
        <p:nvSpPr>
          <p:cNvPr id="410" name="Google Shape;410;p6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70"/>
              </a:spcBef>
              <a:spcAft>
                <a:spcPts val="0"/>
              </a:spcAft>
              <a:buClr>
                <a:schemeClr val="accent6"/>
              </a:buClr>
              <a:buSzPts val="1200"/>
              <a:buNone/>
              <a:defRPr sz="1200"/>
            </a:lvl1pPr>
            <a:lvl2pPr indent="-228600" lvl="1" marL="914400" algn="l">
              <a:lnSpc>
                <a:spcPct val="100000"/>
              </a:lnSpc>
              <a:spcBef>
                <a:spcPts val="270"/>
              </a:spcBef>
              <a:spcAft>
                <a:spcPts val="0"/>
              </a:spcAft>
              <a:buClr>
                <a:schemeClr val="accent6"/>
              </a:buClr>
              <a:buSzPts val="1050"/>
              <a:buNone/>
              <a:defRPr sz="1050"/>
            </a:lvl2pPr>
            <a:lvl3pPr indent="-228600" lvl="2" marL="1371600" algn="l">
              <a:lnSpc>
                <a:spcPct val="100000"/>
              </a:lnSpc>
              <a:spcBef>
                <a:spcPts val="270"/>
              </a:spcBef>
              <a:spcAft>
                <a:spcPts val="0"/>
              </a:spcAft>
              <a:buClr>
                <a:schemeClr val="accent6"/>
              </a:buClr>
              <a:buSzPts val="900"/>
              <a:buNone/>
              <a:defRPr sz="900"/>
            </a:lvl3pPr>
            <a:lvl4pPr indent="-228600" lvl="3" marL="1828800" algn="l">
              <a:lnSpc>
                <a:spcPct val="100000"/>
              </a:lnSpc>
              <a:spcBef>
                <a:spcPts val="270"/>
              </a:spcBef>
              <a:spcAft>
                <a:spcPts val="0"/>
              </a:spcAft>
              <a:buClr>
                <a:schemeClr val="accent6"/>
              </a:buClr>
              <a:buSzPts val="750"/>
              <a:buNone/>
              <a:defRPr sz="750"/>
            </a:lvl4pPr>
            <a:lvl5pPr indent="-228600" lvl="4" marL="2286000" algn="l">
              <a:lnSpc>
                <a:spcPct val="100000"/>
              </a:lnSpc>
              <a:spcBef>
                <a:spcPts val="270"/>
              </a:spcBef>
              <a:spcAft>
                <a:spcPts val="0"/>
              </a:spcAft>
              <a:buClr>
                <a:schemeClr val="accent6"/>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411" name="Google Shape;411;p65"/>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ype="objOnly">
  <p:cSld name="OBJECT_ONLY">
    <p:spTree>
      <p:nvGrpSpPr>
        <p:cNvPr id="412" name="Shape 412"/>
        <p:cNvGrpSpPr/>
        <p:nvPr/>
      </p:nvGrpSpPr>
      <p:grpSpPr>
        <a:xfrm>
          <a:off x="0" y="0"/>
          <a:ext cx="0" cy="0"/>
          <a:chOff x="0" y="0"/>
          <a:chExt cx="0" cy="0"/>
        </a:xfrm>
      </p:grpSpPr>
      <p:sp>
        <p:nvSpPr>
          <p:cNvPr id="413" name="Google Shape;413;p66"/>
          <p:cNvSpPr txBox="1"/>
          <p:nvPr>
            <p:ph idx="1" type="body"/>
          </p:nvPr>
        </p:nvSpPr>
        <p:spPr>
          <a:xfrm>
            <a:off x="914400" y="609600"/>
            <a:ext cx="10363200" cy="5486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270"/>
              </a:spcBef>
              <a:spcAft>
                <a:spcPts val="0"/>
              </a:spcAft>
              <a:buClr>
                <a:schemeClr val="accent6"/>
              </a:buClr>
              <a:buSzPts val="1800"/>
              <a:buChar char="•"/>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14" name="Google Shape;414;p66"/>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EB Garamond"/>
                <a:ea typeface="EB Garamond"/>
                <a:cs typeface="EB Garamond"/>
                <a:sym typeface="EB Garamond"/>
              </a:defRPr>
            </a:lvl1pPr>
            <a:lvl2pPr lvl="1"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2pPr>
            <a:lvl3pPr lvl="2"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3pPr>
            <a:lvl4pPr lvl="3"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4pPr>
            <a:lvl5pPr lvl="4"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5pPr>
            <a:lvl6pPr lvl="5"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6pPr>
            <a:lvl7pPr lvl="6"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7pPr>
            <a:lvl8pPr lvl="7"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8pPr>
            <a:lvl9pPr lvl="8"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9pPr>
          </a:lstStyle>
          <a:p/>
        </p:txBody>
      </p:sp>
      <p:sp>
        <p:nvSpPr>
          <p:cNvPr id="415" name="Google Shape;415;p66"/>
          <p:cNvSpPr txBox="1"/>
          <p:nvPr>
            <p:ph idx="11" type="ftr"/>
          </p:nvPr>
        </p:nvSpPr>
        <p:spPr>
          <a:xfrm>
            <a:off x="621792" y="457200"/>
            <a:ext cx="3200400"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6" name="Google Shape;416;p66"/>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900">
                <a:solidFill>
                  <a:srgbClr val="888888"/>
                </a:solidFill>
                <a:latin typeface="Arial"/>
                <a:ea typeface="Arial"/>
                <a:cs typeface="Arial"/>
                <a:sym typeface="Arial"/>
              </a:defRPr>
            </a:lvl1pPr>
            <a:lvl2pPr indent="0" lvl="1" marL="0" marR="0" algn="ctr">
              <a:spcBef>
                <a:spcPts val="0"/>
              </a:spcBef>
              <a:buNone/>
              <a:defRPr sz="900">
                <a:solidFill>
                  <a:srgbClr val="888888"/>
                </a:solidFill>
                <a:latin typeface="Arial"/>
                <a:ea typeface="Arial"/>
                <a:cs typeface="Arial"/>
                <a:sym typeface="Arial"/>
              </a:defRPr>
            </a:lvl2pPr>
            <a:lvl3pPr indent="0" lvl="2" marL="0" marR="0" algn="ctr">
              <a:spcBef>
                <a:spcPts val="0"/>
              </a:spcBef>
              <a:buNone/>
              <a:defRPr sz="900">
                <a:solidFill>
                  <a:srgbClr val="888888"/>
                </a:solidFill>
                <a:latin typeface="Arial"/>
                <a:ea typeface="Arial"/>
                <a:cs typeface="Arial"/>
                <a:sym typeface="Arial"/>
              </a:defRPr>
            </a:lvl3pPr>
            <a:lvl4pPr indent="0" lvl="3" marL="0" marR="0" algn="ctr">
              <a:spcBef>
                <a:spcPts val="0"/>
              </a:spcBef>
              <a:buNone/>
              <a:defRPr sz="900">
                <a:solidFill>
                  <a:srgbClr val="888888"/>
                </a:solidFill>
                <a:latin typeface="Arial"/>
                <a:ea typeface="Arial"/>
                <a:cs typeface="Arial"/>
                <a:sym typeface="Arial"/>
              </a:defRPr>
            </a:lvl4pPr>
            <a:lvl5pPr indent="0" lvl="4" marL="0" marR="0" algn="ctr">
              <a:spcBef>
                <a:spcPts val="0"/>
              </a:spcBef>
              <a:buNone/>
              <a:defRPr sz="900">
                <a:solidFill>
                  <a:srgbClr val="888888"/>
                </a:solidFill>
                <a:latin typeface="Arial"/>
                <a:ea typeface="Arial"/>
                <a:cs typeface="Arial"/>
                <a:sym typeface="Arial"/>
              </a:defRPr>
            </a:lvl5pPr>
            <a:lvl6pPr indent="0" lvl="5" marL="0" marR="0" algn="ctr">
              <a:spcBef>
                <a:spcPts val="0"/>
              </a:spcBef>
              <a:buNone/>
              <a:defRPr sz="900">
                <a:solidFill>
                  <a:srgbClr val="888888"/>
                </a:solidFill>
                <a:latin typeface="Arial"/>
                <a:ea typeface="Arial"/>
                <a:cs typeface="Arial"/>
                <a:sym typeface="Arial"/>
              </a:defRPr>
            </a:lvl6pPr>
            <a:lvl7pPr indent="0" lvl="6" marL="0" marR="0" algn="ctr">
              <a:spcBef>
                <a:spcPts val="0"/>
              </a:spcBef>
              <a:buNone/>
              <a:defRPr sz="900">
                <a:solidFill>
                  <a:srgbClr val="888888"/>
                </a:solidFill>
                <a:latin typeface="Arial"/>
                <a:ea typeface="Arial"/>
                <a:cs typeface="Arial"/>
                <a:sym typeface="Arial"/>
              </a:defRPr>
            </a:lvl7pPr>
            <a:lvl8pPr indent="0" lvl="7" marL="0" marR="0" algn="ctr">
              <a:spcBef>
                <a:spcPts val="0"/>
              </a:spcBef>
              <a:buNone/>
              <a:defRPr sz="900">
                <a:solidFill>
                  <a:srgbClr val="888888"/>
                </a:solidFill>
                <a:latin typeface="Arial"/>
                <a:ea typeface="Arial"/>
                <a:cs typeface="Arial"/>
                <a:sym typeface="Arial"/>
              </a:defRPr>
            </a:lvl8pPr>
            <a:lvl9pPr indent="0" lvl="8" marL="0" marR="0" algn="ctr">
              <a:spcBef>
                <a:spcPts val="0"/>
              </a:spcBef>
              <a:buNone/>
              <a:defRPr sz="900">
                <a:solidFill>
                  <a:srgbClr val="888888"/>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transition spd="slow">
    <p:checker/>
  </p:transition>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ph" type="obj">
  <p:cSld name="OBJECT">
    <p:spTree>
      <p:nvGrpSpPr>
        <p:cNvPr id="421" name="Shape 421"/>
        <p:cNvGrpSpPr/>
        <p:nvPr/>
      </p:nvGrpSpPr>
      <p:grpSpPr>
        <a:xfrm>
          <a:off x="0" y="0"/>
          <a:ext cx="0" cy="0"/>
          <a:chOff x="0" y="0"/>
          <a:chExt cx="0" cy="0"/>
        </a:xfrm>
      </p:grpSpPr>
      <p:sp>
        <p:nvSpPr>
          <p:cNvPr id="422" name="Google Shape;422;p36"/>
          <p:cNvSpPr txBox="1"/>
          <p:nvPr>
            <p:ph type="title"/>
          </p:nvPr>
        </p:nvSpPr>
        <p:spPr>
          <a:xfrm>
            <a:off x="1167494" y="381000"/>
            <a:ext cx="9779183"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600"/>
              <a:buFont typeface="Arial"/>
              <a:buNone/>
              <a:defRPr b="1"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3" name="Google Shape;423;p36"/>
          <p:cNvSpPr txBox="1"/>
          <p:nvPr>
            <p:ph idx="1" type="body"/>
          </p:nvPr>
        </p:nvSpPr>
        <p:spPr>
          <a:xfrm>
            <a:off x="1167494" y="2087563"/>
            <a:ext cx="9779183" cy="336681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2100"/>
              <a:buNone/>
              <a:defRPr>
                <a:latin typeface="Arial"/>
                <a:ea typeface="Arial"/>
                <a:cs typeface="Arial"/>
                <a:sym typeface="Arial"/>
              </a:defRPr>
            </a:lvl1pPr>
            <a:lvl2pPr indent="-228600" lvl="1" marL="914400" algn="l">
              <a:lnSpc>
                <a:spcPct val="90000"/>
              </a:lnSpc>
              <a:spcBef>
                <a:spcPts val="375"/>
              </a:spcBef>
              <a:spcAft>
                <a:spcPts val="0"/>
              </a:spcAft>
              <a:buClr>
                <a:schemeClr val="dk1"/>
              </a:buClr>
              <a:buSzPts val="1800"/>
              <a:buNone/>
              <a:defRPr>
                <a:latin typeface="Arial"/>
                <a:ea typeface="Arial"/>
                <a:cs typeface="Arial"/>
                <a:sym typeface="Arial"/>
              </a:defRPr>
            </a:lvl2pPr>
            <a:lvl3pPr indent="-228600" lvl="2" marL="1371600" algn="l">
              <a:lnSpc>
                <a:spcPct val="90000"/>
              </a:lnSpc>
              <a:spcBef>
                <a:spcPts val="375"/>
              </a:spcBef>
              <a:spcAft>
                <a:spcPts val="0"/>
              </a:spcAft>
              <a:buClr>
                <a:schemeClr val="dk1"/>
              </a:buClr>
              <a:buSzPts val="1500"/>
              <a:buNone/>
              <a:defRPr>
                <a:latin typeface="Arial"/>
                <a:ea typeface="Arial"/>
                <a:cs typeface="Arial"/>
                <a:sym typeface="Arial"/>
              </a:defRPr>
            </a:lvl3pPr>
            <a:lvl4pPr indent="-228600" lvl="3" marL="1828800" algn="l">
              <a:lnSpc>
                <a:spcPct val="90000"/>
              </a:lnSpc>
              <a:spcBef>
                <a:spcPts val="375"/>
              </a:spcBef>
              <a:spcAft>
                <a:spcPts val="0"/>
              </a:spcAft>
              <a:buClr>
                <a:schemeClr val="dk1"/>
              </a:buClr>
              <a:buSzPts val="1350"/>
              <a:buNone/>
              <a:defRPr>
                <a:latin typeface="Arial"/>
                <a:ea typeface="Arial"/>
                <a:cs typeface="Arial"/>
                <a:sym typeface="Arial"/>
              </a:defRPr>
            </a:lvl4pPr>
            <a:lvl5pPr indent="-228600" lvl="4" marL="2286000" algn="l">
              <a:lnSpc>
                <a:spcPct val="90000"/>
              </a:lnSpc>
              <a:spcBef>
                <a:spcPts val="375"/>
              </a:spcBef>
              <a:spcAft>
                <a:spcPts val="0"/>
              </a:spcAft>
              <a:buClr>
                <a:schemeClr val="dk1"/>
              </a:buClr>
              <a:buSzPts val="1350"/>
              <a:buNone/>
              <a:defRPr>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24" name="Google Shape;424;p36"/>
          <p:cNvSpPr/>
          <p:nvPr/>
        </p:nvSpPr>
        <p:spPr>
          <a:xfrm flipH="1">
            <a:off x="8580896" y="1"/>
            <a:ext cx="3611104" cy="3611104"/>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25" name="Google Shape;425;p36"/>
          <p:cNvSpPr/>
          <p:nvPr/>
        </p:nvSpPr>
        <p:spPr>
          <a:xfrm flipH="1" rot="5400000">
            <a:off x="1"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26" name="Google Shape;426;p36"/>
          <p:cNvSpPr txBox="1"/>
          <p:nvPr>
            <p:ph idx="12" type="sldNum"/>
          </p:nvPr>
        </p:nvSpPr>
        <p:spPr>
          <a:xfrm>
            <a:off x="10153277" y="6356352"/>
            <a:ext cx="165772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3"/>
                </a:solidFill>
                <a:latin typeface="Arial"/>
                <a:ea typeface="Arial"/>
                <a:cs typeface="Arial"/>
                <a:sym typeface="Arial"/>
              </a:defRPr>
            </a:lvl1pPr>
            <a:lvl2pPr indent="0" lvl="1" marL="0" algn="r">
              <a:spcBef>
                <a:spcPts val="0"/>
              </a:spcBef>
              <a:buNone/>
              <a:defRPr sz="900">
                <a:solidFill>
                  <a:schemeClr val="accent3"/>
                </a:solidFill>
                <a:latin typeface="Arial"/>
                <a:ea typeface="Arial"/>
                <a:cs typeface="Arial"/>
                <a:sym typeface="Arial"/>
              </a:defRPr>
            </a:lvl2pPr>
            <a:lvl3pPr indent="0" lvl="2" marL="0" algn="r">
              <a:spcBef>
                <a:spcPts val="0"/>
              </a:spcBef>
              <a:buNone/>
              <a:defRPr sz="900">
                <a:solidFill>
                  <a:schemeClr val="accent3"/>
                </a:solidFill>
                <a:latin typeface="Arial"/>
                <a:ea typeface="Arial"/>
                <a:cs typeface="Arial"/>
                <a:sym typeface="Arial"/>
              </a:defRPr>
            </a:lvl3pPr>
            <a:lvl4pPr indent="0" lvl="3" marL="0" algn="r">
              <a:spcBef>
                <a:spcPts val="0"/>
              </a:spcBef>
              <a:buNone/>
              <a:defRPr sz="900">
                <a:solidFill>
                  <a:schemeClr val="accent3"/>
                </a:solidFill>
                <a:latin typeface="Arial"/>
                <a:ea typeface="Arial"/>
                <a:cs typeface="Arial"/>
                <a:sym typeface="Arial"/>
              </a:defRPr>
            </a:lvl4pPr>
            <a:lvl5pPr indent="0" lvl="4" marL="0" algn="r">
              <a:spcBef>
                <a:spcPts val="0"/>
              </a:spcBef>
              <a:buNone/>
              <a:defRPr sz="900">
                <a:solidFill>
                  <a:schemeClr val="accent3"/>
                </a:solidFill>
                <a:latin typeface="Arial"/>
                <a:ea typeface="Arial"/>
                <a:cs typeface="Arial"/>
                <a:sym typeface="Arial"/>
              </a:defRPr>
            </a:lvl5pPr>
            <a:lvl6pPr indent="0" lvl="5" marL="0" algn="r">
              <a:spcBef>
                <a:spcPts val="0"/>
              </a:spcBef>
              <a:buNone/>
              <a:defRPr sz="900">
                <a:solidFill>
                  <a:schemeClr val="accent3"/>
                </a:solidFill>
                <a:latin typeface="Arial"/>
                <a:ea typeface="Arial"/>
                <a:cs typeface="Arial"/>
                <a:sym typeface="Arial"/>
              </a:defRPr>
            </a:lvl6pPr>
            <a:lvl7pPr indent="0" lvl="6" marL="0" algn="r">
              <a:spcBef>
                <a:spcPts val="0"/>
              </a:spcBef>
              <a:buNone/>
              <a:defRPr sz="900">
                <a:solidFill>
                  <a:schemeClr val="accent3"/>
                </a:solidFill>
                <a:latin typeface="Arial"/>
                <a:ea typeface="Arial"/>
                <a:cs typeface="Arial"/>
                <a:sym typeface="Arial"/>
              </a:defRPr>
            </a:lvl7pPr>
            <a:lvl8pPr indent="0" lvl="7" marL="0" algn="r">
              <a:spcBef>
                <a:spcPts val="0"/>
              </a:spcBef>
              <a:buNone/>
              <a:defRPr sz="900">
                <a:solidFill>
                  <a:schemeClr val="accent3"/>
                </a:solidFill>
                <a:latin typeface="Arial"/>
                <a:ea typeface="Arial"/>
                <a:cs typeface="Arial"/>
                <a:sym typeface="Arial"/>
              </a:defRPr>
            </a:lvl8pPr>
            <a:lvl9pPr indent="0" lvl="8" marL="0" algn="r">
              <a:spcBef>
                <a:spcPts val="0"/>
              </a:spcBef>
              <a:buNone/>
              <a:defRPr sz="900">
                <a:solidFill>
                  <a:schemeClr val="accent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27" name="Shape 427"/>
        <p:cNvGrpSpPr/>
        <p:nvPr/>
      </p:nvGrpSpPr>
      <p:grpSpPr>
        <a:xfrm>
          <a:off x="0" y="0"/>
          <a:ext cx="0" cy="0"/>
          <a:chOff x="0" y="0"/>
          <a:chExt cx="0" cy="0"/>
        </a:xfrm>
      </p:grpSpPr>
      <p:sp>
        <p:nvSpPr>
          <p:cNvPr id="428" name="Google Shape;428;p67"/>
          <p:cNvSpPr txBox="1"/>
          <p:nvPr>
            <p:ph type="ctrTitle"/>
          </p:nvPr>
        </p:nvSpPr>
        <p:spPr>
          <a:xfrm>
            <a:off x="1167494" y="1122363"/>
            <a:ext cx="7096933" cy="2387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500"/>
              <a:buFont typeface="Arial"/>
              <a:buNone/>
              <a:defRPr b="1" sz="45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9" name="Google Shape;429;p67"/>
          <p:cNvSpPr txBox="1"/>
          <p:nvPr>
            <p:ph idx="1" type="subTitle"/>
          </p:nvPr>
        </p:nvSpPr>
        <p:spPr>
          <a:xfrm>
            <a:off x="1167493" y="3602039"/>
            <a:ext cx="9500507" cy="806675"/>
          </a:xfrm>
          <a:prstGeom prst="rect">
            <a:avLst/>
          </a:prstGeom>
          <a:noFill/>
          <a:ln>
            <a:noFill/>
          </a:ln>
        </p:spPr>
        <p:txBody>
          <a:bodyPr anchorCtr="0" anchor="t" bIns="45700" lIns="91425" spcFirstLastPara="1" rIns="91425" wrap="square" tIns="45700">
            <a:noAutofit/>
          </a:bodyPr>
          <a:lstStyle>
            <a:lvl1pPr lvl="0" algn="l">
              <a:lnSpc>
                <a:spcPct val="90000"/>
              </a:lnSpc>
              <a:spcBef>
                <a:spcPts val="750"/>
              </a:spcBef>
              <a:spcAft>
                <a:spcPts val="0"/>
              </a:spcAft>
              <a:buClr>
                <a:schemeClr val="dk1"/>
              </a:buClr>
              <a:buSzPts val="2400"/>
              <a:buNone/>
              <a:defRPr sz="2400">
                <a:latin typeface="Arial"/>
                <a:ea typeface="Arial"/>
                <a:cs typeface="Arial"/>
                <a:sym typeface="Aria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430" name="Google Shape;430;p67"/>
          <p:cNvSpPr/>
          <p:nvPr/>
        </p:nvSpPr>
        <p:spPr>
          <a:xfrm>
            <a:off x="0" y="4572000"/>
            <a:ext cx="12192000" cy="2286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31" name="Google Shape;431;p67"/>
          <p:cNvSpPr/>
          <p:nvPr/>
        </p:nvSpPr>
        <p:spPr>
          <a:xfrm>
            <a:off x="583746" y="4960030"/>
            <a:ext cx="1551215" cy="1551214"/>
          </a:xfrm>
          <a:prstGeom prst="ellipse">
            <a:avLst/>
          </a:prstGeom>
          <a:solidFill>
            <a:schemeClr val="dk2"/>
          </a:solidFill>
          <a:ln cap="flat" cmpd="sng" w="12700">
            <a:solidFill>
              <a:srgbClr val="B1973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32" name="Google Shape;432;p67"/>
          <p:cNvSpPr/>
          <p:nvPr/>
        </p:nvSpPr>
        <p:spPr>
          <a:xfrm>
            <a:off x="2" y="4571999"/>
            <a:ext cx="1118508" cy="1118508"/>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33" name="Google Shape;433;p67"/>
          <p:cNvSpPr/>
          <p:nvPr/>
        </p:nvSpPr>
        <p:spPr>
          <a:xfrm>
            <a:off x="2" y="5739492"/>
            <a:ext cx="1118508" cy="1118508"/>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nvGrpSpPr>
          <p:cNvPr id="434" name="Google Shape;434;p67"/>
          <p:cNvGrpSpPr/>
          <p:nvPr/>
        </p:nvGrpSpPr>
        <p:grpSpPr>
          <a:xfrm>
            <a:off x="8264428" y="-3419"/>
            <a:ext cx="3927573" cy="3165022"/>
            <a:chOff x="9857014" y="13834"/>
            <a:chExt cx="2334986" cy="1881641"/>
          </a:xfrm>
        </p:grpSpPr>
        <p:sp>
          <p:nvSpPr>
            <p:cNvPr id="435" name="Google Shape;435;p67"/>
            <p:cNvSpPr/>
            <p:nvPr/>
          </p:nvSpPr>
          <p:spPr>
            <a:xfrm rot="-5400000">
              <a:off x="10667433" y="370908"/>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36" name="Google Shape;436;p67"/>
            <p:cNvSpPr/>
            <p:nvPr/>
          </p:nvSpPr>
          <p:spPr>
            <a:xfrm flipH="1" rot="5400000">
              <a:off x="9499940" y="370908"/>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sp>
        <p:nvSpPr>
          <p:cNvPr id="437" name="Google Shape;437;p67"/>
          <p:cNvSpPr/>
          <p:nvPr/>
        </p:nvSpPr>
        <p:spPr>
          <a:xfrm>
            <a:off x="0" y="-1"/>
            <a:ext cx="1167493" cy="1167493"/>
          </a:xfrm>
          <a:custGeom>
            <a:rect b="b" l="l" r="r" t="t"/>
            <a:pathLst>
              <a:path extrusionOk="0" h="862693" w="862693">
                <a:moveTo>
                  <a:pt x="0" y="0"/>
                </a:moveTo>
                <a:lnTo>
                  <a:pt x="862693" y="0"/>
                </a:lnTo>
                <a:cubicBezTo>
                  <a:pt x="862693" y="476453"/>
                  <a:pt x="476452" y="862693"/>
                  <a:pt x="0" y="8626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38" name="Google Shape;438;p67"/>
          <p:cNvSpPr/>
          <p:nvPr/>
        </p:nvSpPr>
        <p:spPr>
          <a:xfrm>
            <a:off x="11024508" y="4580708"/>
            <a:ext cx="1167493" cy="2277292"/>
          </a:xfrm>
          <a:custGeom>
            <a:rect b="b" l="l" r="r" t="t"/>
            <a:pathLst>
              <a:path extrusionOk="0" h="2272167" w="1167493">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39" name="Google Shape;439;p67"/>
          <p:cNvSpPr txBox="1"/>
          <p:nvPr>
            <p:ph idx="12" type="sldNum"/>
          </p:nvPr>
        </p:nvSpPr>
        <p:spPr>
          <a:xfrm>
            <a:off x="90678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
  <p:cSld name="3 col">
    <p:bg>
      <p:bgPr>
        <a:solidFill>
          <a:schemeClr val="lt1"/>
        </a:solidFill>
      </p:bgPr>
    </p:bg>
    <p:spTree>
      <p:nvGrpSpPr>
        <p:cNvPr id="42" name="Shape 42"/>
        <p:cNvGrpSpPr/>
        <p:nvPr/>
      </p:nvGrpSpPr>
      <p:grpSpPr>
        <a:xfrm>
          <a:off x="0" y="0"/>
          <a:ext cx="0" cy="0"/>
          <a:chOff x="0" y="0"/>
          <a:chExt cx="0" cy="0"/>
        </a:xfrm>
      </p:grpSpPr>
      <p:grpSp>
        <p:nvGrpSpPr>
          <p:cNvPr id="43" name="Google Shape;43;p33"/>
          <p:cNvGrpSpPr/>
          <p:nvPr/>
        </p:nvGrpSpPr>
        <p:grpSpPr>
          <a:xfrm flipH="1" rot="5400000">
            <a:off x="0" y="3900132"/>
            <a:ext cx="2959226" cy="2959226"/>
            <a:chOff x="0" y="12289"/>
            <a:chExt cx="3550" cy="3551"/>
          </a:xfrm>
        </p:grpSpPr>
        <p:sp>
          <p:nvSpPr>
            <p:cNvPr id="44" name="Google Shape;44;p33"/>
            <p:cNvSpPr/>
            <p:nvPr/>
          </p:nvSpPr>
          <p:spPr>
            <a:xfrm>
              <a:off x="0" y="12289"/>
              <a:ext cx="1789" cy="2386"/>
            </a:xfrm>
            <a:custGeom>
              <a:rect b="b" l="l" r="r" t="t"/>
              <a:pathLst>
                <a:path extrusionOk="0" h="2386" w="1789">
                  <a:moveTo>
                    <a:pt x="0" y="0"/>
                  </a:moveTo>
                  <a:lnTo>
                    <a:pt x="0" y="1194"/>
                  </a:lnTo>
                  <a:lnTo>
                    <a:pt x="1192" y="2386"/>
                  </a:lnTo>
                  <a:lnTo>
                    <a:pt x="1789" y="1789"/>
                  </a:lnTo>
                  <a:lnTo>
                    <a:pt x="0" y="0"/>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5" name="Google Shape;45;p33"/>
            <p:cNvSpPr/>
            <p:nvPr/>
          </p:nvSpPr>
          <p:spPr>
            <a:xfrm>
              <a:off x="0" y="14678"/>
              <a:ext cx="1162" cy="1162"/>
            </a:xfrm>
            <a:custGeom>
              <a:rect b="b" l="l" r="r" t="t"/>
              <a:pathLst>
                <a:path extrusionOk="0" h="1162" w="1162">
                  <a:moveTo>
                    <a:pt x="0" y="0"/>
                  </a:moveTo>
                  <a:lnTo>
                    <a:pt x="0" y="1161"/>
                  </a:lnTo>
                  <a:lnTo>
                    <a:pt x="1161" y="1161"/>
                  </a:lnTo>
                  <a:lnTo>
                    <a:pt x="0" y="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46" name="Google Shape;46;p33"/>
            <p:cNvSpPr/>
            <p:nvPr/>
          </p:nvSpPr>
          <p:spPr>
            <a:xfrm>
              <a:off x="1221" y="14675"/>
              <a:ext cx="2329" cy="1165"/>
            </a:xfrm>
            <a:custGeom>
              <a:rect b="b" l="l" r="r" t="t"/>
              <a:pathLst>
                <a:path extrusionOk="0" h="1165" w="2329">
                  <a:moveTo>
                    <a:pt x="2329" y="1164"/>
                  </a:moveTo>
                  <a:lnTo>
                    <a:pt x="1165" y="0"/>
                  </a:lnTo>
                  <a:lnTo>
                    <a:pt x="0" y="1164"/>
                  </a:lnTo>
                  <a:lnTo>
                    <a:pt x="2329" y="1164"/>
                  </a:lnTo>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sp>
        <p:nvSpPr>
          <p:cNvPr id="47" name="Google Shape;47;p33"/>
          <p:cNvSpPr txBox="1"/>
          <p:nvPr>
            <p:ph type="title"/>
          </p:nvPr>
        </p:nvSpPr>
        <p:spPr>
          <a:xfrm>
            <a:off x="964023" y="879063"/>
            <a:ext cx="4941477" cy="610863"/>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dk1"/>
              </a:buClr>
              <a:buSzPts val="4400"/>
              <a:buFont typeface="Franklin Gothic"/>
              <a:buNone/>
              <a:defRPr b="1" i="0" sz="4400">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3"/>
          <p:cNvSpPr txBox="1"/>
          <p:nvPr>
            <p:ph idx="1" type="body"/>
          </p:nvPr>
        </p:nvSpPr>
        <p:spPr>
          <a:xfrm>
            <a:off x="952500" y="2300156"/>
            <a:ext cx="3036477" cy="404216"/>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Clr>
                <a:schemeClr val="lt2"/>
              </a:buClr>
              <a:buSzPts val="1800"/>
              <a:buNone/>
              <a:defRPr sz="1800">
                <a:solidFill>
                  <a:schemeClr val="lt2"/>
                </a:solidFill>
                <a:latin typeface="Franklin Gothic"/>
                <a:ea typeface="Franklin Gothic"/>
                <a:cs typeface="Franklin Gothic"/>
                <a:sym typeface="Franklin Gothic"/>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49" name="Google Shape;49;p33"/>
          <p:cNvSpPr txBox="1"/>
          <p:nvPr>
            <p:ph idx="2" type="body"/>
          </p:nvPr>
        </p:nvSpPr>
        <p:spPr>
          <a:xfrm>
            <a:off x="952500" y="2799146"/>
            <a:ext cx="3036477" cy="1942138"/>
          </a:xfrm>
          <a:prstGeom prst="rect">
            <a:avLst/>
          </a:prstGeom>
          <a:noFill/>
          <a:ln>
            <a:noFill/>
          </a:ln>
        </p:spPr>
        <p:txBody>
          <a:bodyPr anchorCtr="0" anchor="t" bIns="0" lIns="0" spcFirstLastPara="1" rIns="0" wrap="square" tIns="0">
            <a:normAutofit/>
          </a:bodyPr>
          <a:lstStyle>
            <a:lvl1pPr indent="-330200" lvl="0" marL="457200" algn="l">
              <a:lnSpc>
                <a:spcPct val="100000"/>
              </a:lnSpc>
              <a:spcBef>
                <a:spcPts val="1000"/>
              </a:spcBef>
              <a:spcAft>
                <a:spcPts val="0"/>
              </a:spcAft>
              <a:buClr>
                <a:schemeClr val="dk1"/>
              </a:buClr>
              <a:buSzPts val="1600"/>
              <a:buFont typeface="Noto Sans Symbols"/>
              <a:buChar char="▪"/>
              <a:defRPr sz="1600">
                <a:latin typeface="Libre Franklin"/>
                <a:ea typeface="Libre Franklin"/>
                <a:cs typeface="Libre Franklin"/>
                <a:sym typeface="Libre Franklin"/>
              </a:defRPr>
            </a:lvl1pPr>
            <a:lvl2pPr indent="-330200" lvl="1" marL="914400" algn="l">
              <a:lnSpc>
                <a:spcPct val="90000"/>
              </a:lnSpc>
              <a:spcBef>
                <a:spcPts val="500"/>
              </a:spcBef>
              <a:spcAft>
                <a:spcPts val="0"/>
              </a:spcAft>
              <a:buClr>
                <a:schemeClr val="dk1"/>
              </a:buClr>
              <a:buSzPts val="1600"/>
              <a:buChar char="•"/>
              <a:defRPr sz="1600"/>
            </a:lvl2pPr>
            <a:lvl3pPr indent="-330200" lvl="2" marL="1371600" algn="l">
              <a:lnSpc>
                <a:spcPct val="90000"/>
              </a:lnSpc>
              <a:spcBef>
                <a:spcPts val="500"/>
              </a:spcBef>
              <a:spcAft>
                <a:spcPts val="0"/>
              </a:spcAft>
              <a:buClr>
                <a:schemeClr val="dk1"/>
              </a:buClr>
              <a:buSzPts val="1600"/>
              <a:buChar char="•"/>
              <a:defRPr sz="1600"/>
            </a:lvl3pPr>
            <a:lvl4pPr indent="-330200" lvl="3" marL="1828800" algn="l">
              <a:lnSpc>
                <a:spcPct val="90000"/>
              </a:lnSpc>
              <a:spcBef>
                <a:spcPts val="500"/>
              </a:spcBef>
              <a:spcAft>
                <a:spcPts val="0"/>
              </a:spcAft>
              <a:buClr>
                <a:schemeClr val="dk1"/>
              </a:buClr>
              <a:buSzPts val="1600"/>
              <a:buChar char="•"/>
              <a:defRPr sz="1600"/>
            </a:lvl4pPr>
            <a:lvl5pPr indent="-330200" lvl="4" marL="2286000" algn="l">
              <a:lnSpc>
                <a:spcPct val="9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50" name="Google Shape;50;p33"/>
          <p:cNvSpPr txBox="1"/>
          <p:nvPr>
            <p:ph idx="3" type="body"/>
          </p:nvPr>
        </p:nvSpPr>
        <p:spPr>
          <a:xfrm>
            <a:off x="4569372" y="2300156"/>
            <a:ext cx="3036477" cy="404216"/>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Clr>
                <a:schemeClr val="lt2"/>
              </a:buClr>
              <a:buSzPts val="1800"/>
              <a:buNone/>
              <a:defRPr sz="1800">
                <a:solidFill>
                  <a:schemeClr val="lt2"/>
                </a:solidFill>
                <a:latin typeface="Franklin Gothic"/>
                <a:ea typeface="Franklin Gothic"/>
                <a:cs typeface="Franklin Gothic"/>
                <a:sym typeface="Franklin Gothic"/>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51" name="Google Shape;51;p33"/>
          <p:cNvSpPr txBox="1"/>
          <p:nvPr>
            <p:ph idx="4" type="body"/>
          </p:nvPr>
        </p:nvSpPr>
        <p:spPr>
          <a:xfrm>
            <a:off x="4569372" y="2799146"/>
            <a:ext cx="3050628" cy="1942138"/>
          </a:xfrm>
          <a:prstGeom prst="rect">
            <a:avLst/>
          </a:prstGeom>
          <a:noFill/>
          <a:ln>
            <a:noFill/>
          </a:ln>
        </p:spPr>
        <p:txBody>
          <a:bodyPr anchorCtr="0" anchor="t" bIns="0" lIns="0" spcFirstLastPara="1" rIns="0" wrap="square" tIns="0">
            <a:normAutofit/>
          </a:bodyPr>
          <a:lstStyle>
            <a:lvl1pPr indent="-330200" lvl="0" marL="457200" algn="l">
              <a:lnSpc>
                <a:spcPct val="100000"/>
              </a:lnSpc>
              <a:spcBef>
                <a:spcPts val="1000"/>
              </a:spcBef>
              <a:spcAft>
                <a:spcPts val="0"/>
              </a:spcAft>
              <a:buClr>
                <a:schemeClr val="dk1"/>
              </a:buClr>
              <a:buSzPts val="1600"/>
              <a:buFont typeface="Noto Sans Symbols"/>
              <a:buChar char="▪"/>
              <a:defRPr sz="1600">
                <a:latin typeface="Libre Franklin"/>
                <a:ea typeface="Libre Franklin"/>
                <a:cs typeface="Libre Franklin"/>
                <a:sym typeface="Libre Franklin"/>
              </a:defRPr>
            </a:lvl1pPr>
            <a:lvl2pPr indent="-330200" lvl="1" marL="914400" algn="l">
              <a:lnSpc>
                <a:spcPct val="90000"/>
              </a:lnSpc>
              <a:spcBef>
                <a:spcPts val="500"/>
              </a:spcBef>
              <a:spcAft>
                <a:spcPts val="0"/>
              </a:spcAft>
              <a:buClr>
                <a:schemeClr val="dk1"/>
              </a:buClr>
              <a:buSzPts val="1600"/>
              <a:buChar char="•"/>
              <a:defRPr sz="1600"/>
            </a:lvl2pPr>
            <a:lvl3pPr indent="-330200" lvl="2" marL="1371600" algn="l">
              <a:lnSpc>
                <a:spcPct val="90000"/>
              </a:lnSpc>
              <a:spcBef>
                <a:spcPts val="500"/>
              </a:spcBef>
              <a:spcAft>
                <a:spcPts val="0"/>
              </a:spcAft>
              <a:buClr>
                <a:schemeClr val="dk1"/>
              </a:buClr>
              <a:buSzPts val="1600"/>
              <a:buChar char="•"/>
              <a:defRPr sz="1600"/>
            </a:lvl3pPr>
            <a:lvl4pPr indent="-330200" lvl="3" marL="1828800" algn="l">
              <a:lnSpc>
                <a:spcPct val="90000"/>
              </a:lnSpc>
              <a:spcBef>
                <a:spcPts val="500"/>
              </a:spcBef>
              <a:spcAft>
                <a:spcPts val="0"/>
              </a:spcAft>
              <a:buClr>
                <a:schemeClr val="dk1"/>
              </a:buClr>
              <a:buSzPts val="1600"/>
              <a:buChar char="•"/>
              <a:defRPr sz="1600"/>
            </a:lvl4pPr>
            <a:lvl5pPr indent="-330200" lvl="4" marL="2286000" algn="l">
              <a:lnSpc>
                <a:spcPct val="9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52" name="Google Shape;52;p33"/>
          <p:cNvSpPr txBox="1"/>
          <p:nvPr>
            <p:ph idx="5" type="body"/>
          </p:nvPr>
        </p:nvSpPr>
        <p:spPr>
          <a:xfrm>
            <a:off x="8187017" y="2300156"/>
            <a:ext cx="3036477" cy="404216"/>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Clr>
                <a:schemeClr val="lt2"/>
              </a:buClr>
              <a:buSzPts val="1800"/>
              <a:buNone/>
              <a:defRPr sz="1800">
                <a:solidFill>
                  <a:schemeClr val="lt2"/>
                </a:solidFill>
                <a:latin typeface="Franklin Gothic"/>
                <a:ea typeface="Franklin Gothic"/>
                <a:cs typeface="Franklin Gothic"/>
                <a:sym typeface="Franklin Gothic"/>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53" name="Google Shape;53;p33"/>
          <p:cNvSpPr txBox="1"/>
          <p:nvPr>
            <p:ph idx="6" type="body"/>
          </p:nvPr>
        </p:nvSpPr>
        <p:spPr>
          <a:xfrm>
            <a:off x="8187017" y="2799146"/>
            <a:ext cx="3036477" cy="1942138"/>
          </a:xfrm>
          <a:prstGeom prst="rect">
            <a:avLst/>
          </a:prstGeom>
          <a:noFill/>
          <a:ln>
            <a:noFill/>
          </a:ln>
        </p:spPr>
        <p:txBody>
          <a:bodyPr anchorCtr="0" anchor="t" bIns="0" lIns="0" spcFirstLastPara="1" rIns="0" wrap="square" tIns="0">
            <a:normAutofit/>
          </a:bodyPr>
          <a:lstStyle>
            <a:lvl1pPr indent="-330200" lvl="0" marL="457200" algn="l">
              <a:lnSpc>
                <a:spcPct val="100000"/>
              </a:lnSpc>
              <a:spcBef>
                <a:spcPts val="1000"/>
              </a:spcBef>
              <a:spcAft>
                <a:spcPts val="0"/>
              </a:spcAft>
              <a:buClr>
                <a:schemeClr val="dk1"/>
              </a:buClr>
              <a:buSzPts val="1600"/>
              <a:buFont typeface="Noto Sans Symbols"/>
              <a:buChar char="▪"/>
              <a:defRPr sz="1600">
                <a:latin typeface="Libre Franklin"/>
                <a:ea typeface="Libre Franklin"/>
                <a:cs typeface="Libre Franklin"/>
                <a:sym typeface="Libre Franklin"/>
              </a:defRPr>
            </a:lvl1pPr>
            <a:lvl2pPr indent="-330200" lvl="1" marL="914400" algn="l">
              <a:lnSpc>
                <a:spcPct val="90000"/>
              </a:lnSpc>
              <a:spcBef>
                <a:spcPts val="500"/>
              </a:spcBef>
              <a:spcAft>
                <a:spcPts val="0"/>
              </a:spcAft>
              <a:buClr>
                <a:schemeClr val="dk1"/>
              </a:buClr>
              <a:buSzPts val="1600"/>
              <a:buChar char="•"/>
              <a:defRPr sz="1600"/>
            </a:lvl2pPr>
            <a:lvl3pPr indent="-330200" lvl="2" marL="1371600" algn="l">
              <a:lnSpc>
                <a:spcPct val="90000"/>
              </a:lnSpc>
              <a:spcBef>
                <a:spcPts val="500"/>
              </a:spcBef>
              <a:spcAft>
                <a:spcPts val="0"/>
              </a:spcAft>
              <a:buClr>
                <a:schemeClr val="dk1"/>
              </a:buClr>
              <a:buSzPts val="1600"/>
              <a:buChar char="•"/>
              <a:defRPr sz="1600"/>
            </a:lvl3pPr>
            <a:lvl4pPr indent="-330200" lvl="3" marL="1828800" algn="l">
              <a:lnSpc>
                <a:spcPct val="90000"/>
              </a:lnSpc>
              <a:spcBef>
                <a:spcPts val="500"/>
              </a:spcBef>
              <a:spcAft>
                <a:spcPts val="0"/>
              </a:spcAft>
              <a:buClr>
                <a:schemeClr val="dk1"/>
              </a:buClr>
              <a:buSzPts val="1600"/>
              <a:buChar char="•"/>
              <a:defRPr sz="1600"/>
            </a:lvl4pPr>
            <a:lvl5pPr indent="-330200" lvl="4" marL="2286000" algn="l">
              <a:lnSpc>
                <a:spcPct val="9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54" name="Google Shape;54;p33"/>
          <p:cNvSpPr txBox="1"/>
          <p:nvPr>
            <p:ph idx="12" type="sldNum"/>
          </p:nvPr>
        </p:nvSpPr>
        <p:spPr>
          <a:xfrm>
            <a:off x="971550" y="6332220"/>
            <a:ext cx="523240" cy="247651"/>
          </a:xfrm>
          <a:prstGeom prst="rect">
            <a:avLst/>
          </a:prstGeom>
          <a:noFill/>
          <a:ln>
            <a:noFill/>
          </a:ln>
        </p:spPr>
        <p:txBody>
          <a:bodyPr anchorCtr="0" anchor="t"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latin typeface="Libre Franklin"/>
              <a:ea typeface="Libre Franklin"/>
              <a:cs typeface="Libre Franklin"/>
              <a:sym typeface="Libre Franklin"/>
            </a:endParaRPr>
          </a:p>
        </p:txBody>
      </p:sp>
    </p:spTree>
  </p:cSld>
  <p:clrMapOvr>
    <a:masterClrMapping/>
  </p:clrMapOvr>
  <p:extLst>
    <p:ext uri="{DCECCB84-F9BA-43D5-87BE-67443E8EF086}">
      <p15:sldGuideLst>
        <p15:guide id="1" pos="600">
          <p15:clr>
            <a:srgbClr val="FBAE40"/>
          </p15:clr>
        </p15:guide>
        <p15:guide id="2" pos="7080">
          <p15:clr>
            <a:srgbClr val="FBAE40"/>
          </p15:clr>
        </p15:guide>
        <p15:guide id="3" pos="2520">
          <p15:clr>
            <a:srgbClr val="FBAE40"/>
          </p15:clr>
        </p15:guide>
        <p15:guide id="4" pos="5160">
          <p15:clr>
            <a:srgbClr val="FBAE40"/>
          </p15:clr>
        </p15:guide>
        <p15:guide id="5" orient="horz" pos="1224">
          <p15:clr>
            <a:srgbClr val="FBAE40"/>
          </p15:clr>
        </p15:guide>
        <p15:guide id="6" orient="horz" pos="1440">
          <p15:clr>
            <a:srgbClr val="FBAE40"/>
          </p15:clr>
        </p15:guide>
        <p15:guide id="7" orient="horz" pos="552">
          <p15:clr>
            <a:srgbClr val="FBAE40"/>
          </p15:clr>
        </p15:guide>
        <p15:guide id="8" pos="4800">
          <p15:clr>
            <a:srgbClr val="FBAE40"/>
          </p15:clr>
        </p15:guide>
        <p15:guide id="9" pos="2880">
          <p15:clr>
            <a:srgbClr val="FBAE40"/>
          </p15:clr>
        </p15:guide>
        <p15:guide id="10" orient="horz" pos="1752">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440" name="Shape 440"/>
        <p:cNvGrpSpPr/>
        <p:nvPr/>
      </p:nvGrpSpPr>
      <p:grpSpPr>
        <a:xfrm>
          <a:off x="0" y="0"/>
          <a:ext cx="0" cy="0"/>
          <a:chOff x="0" y="0"/>
          <a:chExt cx="0" cy="0"/>
        </a:xfrm>
      </p:grpSpPr>
      <p:sp>
        <p:nvSpPr>
          <p:cNvPr id="441" name="Google Shape;441;p68"/>
          <p:cNvSpPr txBox="1"/>
          <p:nvPr>
            <p:ph idx="1" type="body"/>
          </p:nvPr>
        </p:nvSpPr>
        <p:spPr>
          <a:xfrm>
            <a:off x="1167494" y="2017469"/>
            <a:ext cx="9779183" cy="336681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2100"/>
              <a:buNone/>
              <a:defRPr>
                <a:latin typeface="Arial"/>
                <a:ea typeface="Arial"/>
                <a:cs typeface="Arial"/>
                <a:sym typeface="Arial"/>
              </a:defRPr>
            </a:lvl1pPr>
            <a:lvl2pPr indent="-228600" lvl="1" marL="914400" algn="l">
              <a:lnSpc>
                <a:spcPct val="90000"/>
              </a:lnSpc>
              <a:spcBef>
                <a:spcPts val="375"/>
              </a:spcBef>
              <a:spcAft>
                <a:spcPts val="0"/>
              </a:spcAft>
              <a:buClr>
                <a:schemeClr val="dk1"/>
              </a:buClr>
              <a:buSzPts val="1800"/>
              <a:buNone/>
              <a:defRPr>
                <a:latin typeface="Arial"/>
                <a:ea typeface="Arial"/>
                <a:cs typeface="Arial"/>
                <a:sym typeface="Arial"/>
              </a:defRPr>
            </a:lvl2pPr>
            <a:lvl3pPr indent="-228600" lvl="2" marL="1371600" algn="l">
              <a:lnSpc>
                <a:spcPct val="90000"/>
              </a:lnSpc>
              <a:spcBef>
                <a:spcPts val="375"/>
              </a:spcBef>
              <a:spcAft>
                <a:spcPts val="0"/>
              </a:spcAft>
              <a:buClr>
                <a:schemeClr val="dk1"/>
              </a:buClr>
              <a:buSzPts val="1500"/>
              <a:buNone/>
              <a:defRPr>
                <a:latin typeface="Arial"/>
                <a:ea typeface="Arial"/>
                <a:cs typeface="Arial"/>
                <a:sym typeface="Arial"/>
              </a:defRPr>
            </a:lvl3pPr>
            <a:lvl4pPr indent="-228600" lvl="3" marL="1828800" algn="l">
              <a:lnSpc>
                <a:spcPct val="90000"/>
              </a:lnSpc>
              <a:spcBef>
                <a:spcPts val="375"/>
              </a:spcBef>
              <a:spcAft>
                <a:spcPts val="0"/>
              </a:spcAft>
              <a:buClr>
                <a:schemeClr val="dk1"/>
              </a:buClr>
              <a:buSzPts val="1350"/>
              <a:buNone/>
              <a:defRPr>
                <a:latin typeface="Arial"/>
                <a:ea typeface="Arial"/>
                <a:cs typeface="Arial"/>
                <a:sym typeface="Arial"/>
              </a:defRPr>
            </a:lvl4pPr>
            <a:lvl5pPr indent="-228600" lvl="4" marL="2286000" algn="l">
              <a:lnSpc>
                <a:spcPct val="90000"/>
              </a:lnSpc>
              <a:spcBef>
                <a:spcPts val="375"/>
              </a:spcBef>
              <a:spcAft>
                <a:spcPts val="0"/>
              </a:spcAft>
              <a:buClr>
                <a:schemeClr val="dk1"/>
              </a:buClr>
              <a:buSzPts val="1350"/>
              <a:buNone/>
              <a:defRPr>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42" name="Google Shape;442;p68"/>
          <p:cNvSpPr/>
          <p:nvPr/>
        </p:nvSpPr>
        <p:spPr>
          <a:xfrm flipH="1">
            <a:off x="8580896" y="1"/>
            <a:ext cx="3611104" cy="3611104"/>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43" name="Google Shape;443;p68"/>
          <p:cNvSpPr/>
          <p:nvPr/>
        </p:nvSpPr>
        <p:spPr>
          <a:xfrm flipH="1">
            <a:off x="8580896"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44" name="Google Shape;444;p68"/>
          <p:cNvSpPr/>
          <p:nvPr/>
        </p:nvSpPr>
        <p:spPr>
          <a:xfrm>
            <a:off x="1" y="0"/>
            <a:ext cx="933856" cy="933856"/>
          </a:xfrm>
          <a:custGeom>
            <a:rect b="b" l="l" r="r" t="t"/>
            <a:pathLst>
              <a:path extrusionOk="0" h="862693" w="862693">
                <a:moveTo>
                  <a:pt x="0" y="0"/>
                </a:moveTo>
                <a:lnTo>
                  <a:pt x="862693" y="0"/>
                </a:lnTo>
                <a:cubicBezTo>
                  <a:pt x="862693" y="476453"/>
                  <a:pt x="476452" y="862693"/>
                  <a:pt x="0" y="8626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nvGrpSpPr>
          <p:cNvPr id="445" name="Google Shape;445;p68"/>
          <p:cNvGrpSpPr/>
          <p:nvPr/>
        </p:nvGrpSpPr>
        <p:grpSpPr>
          <a:xfrm>
            <a:off x="8082093" y="5590905"/>
            <a:ext cx="1572380" cy="1267097"/>
            <a:chOff x="7413403" y="4976359"/>
            <a:chExt cx="2334986" cy="1881641"/>
          </a:xfrm>
        </p:grpSpPr>
        <p:sp>
          <p:nvSpPr>
            <p:cNvPr id="446" name="Google Shape;446;p68"/>
            <p:cNvSpPr/>
            <p:nvPr/>
          </p:nvSpPr>
          <p:spPr>
            <a:xfrm rot="-5400000">
              <a:off x="8223822"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47" name="Google Shape;447;p68"/>
            <p:cNvSpPr/>
            <p:nvPr/>
          </p:nvSpPr>
          <p:spPr>
            <a:xfrm flipH="1" rot="5400000">
              <a:off x="7056329"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sp>
        <p:nvSpPr>
          <p:cNvPr id="448" name="Google Shape;448;p68"/>
          <p:cNvSpPr txBox="1"/>
          <p:nvPr>
            <p:ph type="title"/>
          </p:nvPr>
        </p:nvSpPr>
        <p:spPr>
          <a:xfrm>
            <a:off x="381000" y="381000"/>
            <a:ext cx="114300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3"/>
              </a:buClr>
              <a:buSzPts val="3300"/>
              <a:buFont typeface="Arial"/>
              <a:buNone/>
              <a:defRPr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449" name="Shape 449"/>
        <p:cNvGrpSpPr/>
        <p:nvPr/>
      </p:nvGrpSpPr>
      <p:grpSpPr>
        <a:xfrm>
          <a:off x="0" y="0"/>
          <a:ext cx="0" cy="0"/>
          <a:chOff x="0" y="0"/>
          <a:chExt cx="0" cy="0"/>
        </a:xfrm>
      </p:grpSpPr>
      <p:sp>
        <p:nvSpPr>
          <p:cNvPr id="450" name="Google Shape;450;p69"/>
          <p:cNvSpPr/>
          <p:nvPr/>
        </p:nvSpPr>
        <p:spPr>
          <a:xfrm>
            <a:off x="0" y="2285998"/>
            <a:ext cx="12208823" cy="4572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51" name="Google Shape;451;p69"/>
          <p:cNvSpPr/>
          <p:nvPr/>
        </p:nvSpPr>
        <p:spPr>
          <a:xfrm flipH="1">
            <a:off x="8597719"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52" name="Google Shape;452;p69"/>
          <p:cNvSpPr/>
          <p:nvPr/>
        </p:nvSpPr>
        <p:spPr>
          <a:xfrm>
            <a:off x="1" y="0"/>
            <a:ext cx="933856" cy="933856"/>
          </a:xfrm>
          <a:custGeom>
            <a:rect b="b" l="l" r="r" t="t"/>
            <a:pathLst>
              <a:path extrusionOk="0" h="862693" w="862693">
                <a:moveTo>
                  <a:pt x="0" y="0"/>
                </a:moveTo>
                <a:lnTo>
                  <a:pt x="862693" y="0"/>
                </a:lnTo>
                <a:cubicBezTo>
                  <a:pt x="862693" y="476453"/>
                  <a:pt x="476452" y="862693"/>
                  <a:pt x="0" y="8626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53" name="Google Shape;453;p69"/>
          <p:cNvSpPr/>
          <p:nvPr/>
        </p:nvSpPr>
        <p:spPr>
          <a:xfrm rot="-5400000">
            <a:off x="10344102" y="438100"/>
            <a:ext cx="2285999" cy="1409801"/>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54" name="Google Shape;454;p69"/>
          <p:cNvSpPr txBox="1"/>
          <p:nvPr>
            <p:ph type="title"/>
          </p:nvPr>
        </p:nvSpPr>
        <p:spPr>
          <a:xfrm>
            <a:off x="1167494" y="381000"/>
            <a:ext cx="9779183"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600"/>
              <a:buFont typeface="Arial"/>
              <a:buNone/>
              <a:defRPr b="1"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5" name="Google Shape;455;p69"/>
          <p:cNvSpPr txBox="1"/>
          <p:nvPr>
            <p:ph idx="1" type="body"/>
          </p:nvPr>
        </p:nvSpPr>
        <p:spPr>
          <a:xfrm>
            <a:off x="1167494" y="2653169"/>
            <a:ext cx="9779183" cy="3436483"/>
          </a:xfrm>
          <a:prstGeom prst="rect">
            <a:avLst/>
          </a:prstGeom>
          <a:noFill/>
          <a:ln>
            <a:noFill/>
          </a:ln>
        </p:spPr>
        <p:txBody>
          <a:bodyPr anchorCtr="0" anchor="t" bIns="45700" lIns="91425" spcFirstLastPara="1" rIns="91425" wrap="square" tIns="45700">
            <a:noAutofit/>
          </a:bodyPr>
          <a:lstStyle>
            <a:lvl1pPr indent="-228600" lvl="0" marL="457200" algn="l">
              <a:lnSpc>
                <a:spcPct val="150000"/>
              </a:lnSpc>
              <a:spcBef>
                <a:spcPts val="750"/>
              </a:spcBef>
              <a:spcAft>
                <a:spcPts val="0"/>
              </a:spcAft>
              <a:buClr>
                <a:schemeClr val="lt1"/>
              </a:buClr>
              <a:buSzPts val="1800"/>
              <a:buNone/>
              <a:defRPr sz="1800">
                <a:solidFill>
                  <a:schemeClr val="lt1"/>
                </a:solidFill>
                <a:latin typeface="Arial"/>
                <a:ea typeface="Arial"/>
                <a:cs typeface="Arial"/>
                <a:sym typeface="Aria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456" name="Google Shape;456;p69"/>
          <p:cNvSpPr txBox="1"/>
          <p:nvPr>
            <p:ph idx="12" type="sldNum"/>
          </p:nvPr>
        </p:nvSpPr>
        <p:spPr>
          <a:xfrm>
            <a:off x="10206317" y="6356352"/>
            <a:ext cx="160468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3"/>
                </a:solidFill>
                <a:latin typeface="Arial"/>
                <a:ea typeface="Arial"/>
                <a:cs typeface="Arial"/>
                <a:sym typeface="Arial"/>
              </a:defRPr>
            </a:lvl1pPr>
            <a:lvl2pPr indent="0" lvl="1" marL="0" algn="r">
              <a:spcBef>
                <a:spcPts val="0"/>
              </a:spcBef>
              <a:buNone/>
              <a:defRPr sz="900">
                <a:solidFill>
                  <a:schemeClr val="accent3"/>
                </a:solidFill>
                <a:latin typeface="Arial"/>
                <a:ea typeface="Arial"/>
                <a:cs typeface="Arial"/>
                <a:sym typeface="Arial"/>
              </a:defRPr>
            </a:lvl2pPr>
            <a:lvl3pPr indent="0" lvl="2" marL="0" algn="r">
              <a:spcBef>
                <a:spcPts val="0"/>
              </a:spcBef>
              <a:buNone/>
              <a:defRPr sz="900">
                <a:solidFill>
                  <a:schemeClr val="accent3"/>
                </a:solidFill>
                <a:latin typeface="Arial"/>
                <a:ea typeface="Arial"/>
                <a:cs typeface="Arial"/>
                <a:sym typeface="Arial"/>
              </a:defRPr>
            </a:lvl3pPr>
            <a:lvl4pPr indent="0" lvl="3" marL="0" algn="r">
              <a:spcBef>
                <a:spcPts val="0"/>
              </a:spcBef>
              <a:buNone/>
              <a:defRPr sz="900">
                <a:solidFill>
                  <a:schemeClr val="accent3"/>
                </a:solidFill>
                <a:latin typeface="Arial"/>
                <a:ea typeface="Arial"/>
                <a:cs typeface="Arial"/>
                <a:sym typeface="Arial"/>
              </a:defRPr>
            </a:lvl4pPr>
            <a:lvl5pPr indent="0" lvl="4" marL="0" algn="r">
              <a:spcBef>
                <a:spcPts val="0"/>
              </a:spcBef>
              <a:buNone/>
              <a:defRPr sz="900">
                <a:solidFill>
                  <a:schemeClr val="accent3"/>
                </a:solidFill>
                <a:latin typeface="Arial"/>
                <a:ea typeface="Arial"/>
                <a:cs typeface="Arial"/>
                <a:sym typeface="Arial"/>
              </a:defRPr>
            </a:lvl5pPr>
            <a:lvl6pPr indent="0" lvl="5" marL="0" algn="r">
              <a:spcBef>
                <a:spcPts val="0"/>
              </a:spcBef>
              <a:buNone/>
              <a:defRPr sz="900">
                <a:solidFill>
                  <a:schemeClr val="accent3"/>
                </a:solidFill>
                <a:latin typeface="Arial"/>
                <a:ea typeface="Arial"/>
                <a:cs typeface="Arial"/>
                <a:sym typeface="Arial"/>
              </a:defRPr>
            </a:lvl6pPr>
            <a:lvl7pPr indent="0" lvl="6" marL="0" algn="r">
              <a:spcBef>
                <a:spcPts val="0"/>
              </a:spcBef>
              <a:buNone/>
              <a:defRPr sz="900">
                <a:solidFill>
                  <a:schemeClr val="accent3"/>
                </a:solidFill>
                <a:latin typeface="Arial"/>
                <a:ea typeface="Arial"/>
                <a:cs typeface="Arial"/>
                <a:sym typeface="Arial"/>
              </a:defRPr>
            </a:lvl7pPr>
            <a:lvl8pPr indent="0" lvl="7" marL="0" algn="r">
              <a:spcBef>
                <a:spcPts val="0"/>
              </a:spcBef>
              <a:buNone/>
              <a:defRPr sz="900">
                <a:solidFill>
                  <a:schemeClr val="accent3"/>
                </a:solidFill>
                <a:latin typeface="Arial"/>
                <a:ea typeface="Arial"/>
                <a:cs typeface="Arial"/>
                <a:sym typeface="Arial"/>
              </a:defRPr>
            </a:lvl8pPr>
            <a:lvl9pPr indent="0" lvl="8" marL="0" algn="r">
              <a:spcBef>
                <a:spcPts val="0"/>
              </a:spcBef>
              <a:buNone/>
              <a:defRPr sz="900">
                <a:solidFill>
                  <a:schemeClr val="accent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p:cSld name="Section title">
    <p:spTree>
      <p:nvGrpSpPr>
        <p:cNvPr id="457" name="Shape 457"/>
        <p:cNvGrpSpPr/>
        <p:nvPr/>
      </p:nvGrpSpPr>
      <p:grpSpPr>
        <a:xfrm>
          <a:off x="0" y="0"/>
          <a:ext cx="0" cy="0"/>
          <a:chOff x="0" y="0"/>
          <a:chExt cx="0" cy="0"/>
        </a:xfrm>
      </p:grpSpPr>
      <p:sp>
        <p:nvSpPr>
          <p:cNvPr id="458" name="Google Shape;458;p70"/>
          <p:cNvSpPr/>
          <p:nvPr/>
        </p:nvSpPr>
        <p:spPr>
          <a:xfrm>
            <a:off x="0" y="0"/>
            <a:ext cx="8025491" cy="6858000"/>
          </a:xfrm>
          <a:custGeom>
            <a:rect b="b" l="l" r="r" t="t"/>
            <a:pathLst>
              <a:path extrusionOk="0" h="6858000" w="802549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59" name="Google Shape;459;p70"/>
          <p:cNvSpPr txBox="1"/>
          <p:nvPr>
            <p:ph type="ctrTitle"/>
          </p:nvPr>
        </p:nvSpPr>
        <p:spPr>
          <a:xfrm>
            <a:off x="1167495" y="1059400"/>
            <a:ext cx="6245912" cy="2387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4500"/>
              <a:buFont typeface="Arial"/>
              <a:buNone/>
              <a:defRPr b="1" sz="45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0" name="Google Shape;460;p70"/>
          <p:cNvSpPr txBox="1"/>
          <p:nvPr>
            <p:ph idx="1" type="subTitle"/>
          </p:nvPr>
        </p:nvSpPr>
        <p:spPr>
          <a:xfrm>
            <a:off x="1167495" y="3539077"/>
            <a:ext cx="6245912" cy="1406101"/>
          </a:xfrm>
          <a:prstGeom prst="rect">
            <a:avLst/>
          </a:prstGeom>
          <a:noFill/>
          <a:ln>
            <a:noFill/>
          </a:ln>
        </p:spPr>
        <p:txBody>
          <a:bodyPr anchorCtr="0" anchor="t" bIns="45700" lIns="91425" spcFirstLastPara="1" rIns="91425" wrap="square" tIns="45700">
            <a:noAutofit/>
          </a:bodyPr>
          <a:lstStyle>
            <a:lvl1pPr lvl="0" algn="l">
              <a:lnSpc>
                <a:spcPct val="90000"/>
              </a:lnSpc>
              <a:spcBef>
                <a:spcPts val="750"/>
              </a:spcBef>
              <a:spcAft>
                <a:spcPts val="0"/>
              </a:spcAft>
              <a:buClr>
                <a:schemeClr val="lt1"/>
              </a:buClr>
              <a:buSzPts val="2400"/>
              <a:buNone/>
              <a:defRPr sz="2400">
                <a:solidFill>
                  <a:schemeClr val="lt1"/>
                </a:solidFill>
                <a:latin typeface="Arial"/>
                <a:ea typeface="Arial"/>
                <a:cs typeface="Arial"/>
                <a:sym typeface="Aria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grpSp>
        <p:nvGrpSpPr>
          <p:cNvPr id="461" name="Google Shape;461;p70"/>
          <p:cNvGrpSpPr/>
          <p:nvPr/>
        </p:nvGrpSpPr>
        <p:grpSpPr>
          <a:xfrm rot="-5400000">
            <a:off x="8286530" y="2207195"/>
            <a:ext cx="3032351" cy="2443611"/>
            <a:chOff x="9857014" y="13834"/>
            <a:chExt cx="2334986" cy="1881641"/>
          </a:xfrm>
        </p:grpSpPr>
        <p:sp>
          <p:nvSpPr>
            <p:cNvPr id="462" name="Google Shape;462;p70"/>
            <p:cNvSpPr/>
            <p:nvPr/>
          </p:nvSpPr>
          <p:spPr>
            <a:xfrm rot="-5400000">
              <a:off x="10667433" y="370908"/>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63" name="Google Shape;463;p70"/>
            <p:cNvSpPr/>
            <p:nvPr/>
          </p:nvSpPr>
          <p:spPr>
            <a:xfrm flipH="1" rot="5400000">
              <a:off x="9499940" y="370908"/>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sp>
        <p:nvSpPr>
          <p:cNvPr id="464" name="Google Shape;464;p70"/>
          <p:cNvSpPr/>
          <p:nvPr/>
        </p:nvSpPr>
        <p:spPr>
          <a:xfrm flipH="1">
            <a:off x="8580896" y="1"/>
            <a:ext cx="3611104" cy="3611104"/>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65" name="Google Shape;465;p70"/>
          <p:cNvSpPr/>
          <p:nvPr/>
        </p:nvSpPr>
        <p:spPr>
          <a:xfrm flipH="1">
            <a:off x="8580896"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2">
  <p:cSld name="Chart 2">
    <p:spTree>
      <p:nvGrpSpPr>
        <p:cNvPr id="466" name="Shape 466"/>
        <p:cNvGrpSpPr/>
        <p:nvPr/>
      </p:nvGrpSpPr>
      <p:grpSpPr>
        <a:xfrm>
          <a:off x="0" y="0"/>
          <a:ext cx="0" cy="0"/>
          <a:chOff x="0" y="0"/>
          <a:chExt cx="0" cy="0"/>
        </a:xfrm>
      </p:grpSpPr>
      <p:grpSp>
        <p:nvGrpSpPr>
          <p:cNvPr id="467" name="Google Shape;467;p71"/>
          <p:cNvGrpSpPr/>
          <p:nvPr/>
        </p:nvGrpSpPr>
        <p:grpSpPr>
          <a:xfrm rot="-5400000">
            <a:off x="10772262" y="152643"/>
            <a:ext cx="1572380" cy="1267097"/>
            <a:chOff x="7413403" y="4976359"/>
            <a:chExt cx="2334986" cy="1881641"/>
          </a:xfrm>
        </p:grpSpPr>
        <p:sp>
          <p:nvSpPr>
            <p:cNvPr id="468" name="Google Shape;468;p71"/>
            <p:cNvSpPr/>
            <p:nvPr/>
          </p:nvSpPr>
          <p:spPr>
            <a:xfrm rot="-5400000">
              <a:off x="8223822"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69" name="Google Shape;469;p71"/>
            <p:cNvSpPr/>
            <p:nvPr/>
          </p:nvSpPr>
          <p:spPr>
            <a:xfrm flipH="1" rot="5400000">
              <a:off x="7056329"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sp>
        <p:nvSpPr>
          <p:cNvPr id="470" name="Google Shape;470;p71"/>
          <p:cNvSpPr txBox="1"/>
          <p:nvPr>
            <p:ph type="title"/>
          </p:nvPr>
        </p:nvSpPr>
        <p:spPr>
          <a:xfrm>
            <a:off x="1167494" y="381000"/>
            <a:ext cx="9779183"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600"/>
              <a:buFont typeface="Arial"/>
              <a:buNone/>
              <a:defRPr b="1"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1" name="Google Shape;471;p71"/>
          <p:cNvSpPr txBox="1"/>
          <p:nvPr>
            <p:ph idx="1" type="body"/>
          </p:nvPr>
        </p:nvSpPr>
        <p:spPr>
          <a:xfrm>
            <a:off x="1167494" y="2087565"/>
            <a:ext cx="9779183" cy="33668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2100"/>
              <a:buNone/>
              <a:defRPr>
                <a:latin typeface="Arial"/>
                <a:ea typeface="Arial"/>
                <a:cs typeface="Arial"/>
                <a:sym typeface="Arial"/>
              </a:defRPr>
            </a:lvl1pPr>
            <a:lvl2pPr indent="-228600" lvl="1" marL="914400" algn="l">
              <a:lnSpc>
                <a:spcPct val="90000"/>
              </a:lnSpc>
              <a:spcBef>
                <a:spcPts val="375"/>
              </a:spcBef>
              <a:spcAft>
                <a:spcPts val="0"/>
              </a:spcAft>
              <a:buClr>
                <a:schemeClr val="dk1"/>
              </a:buClr>
              <a:buSzPts val="1800"/>
              <a:buNone/>
              <a:defRPr>
                <a:latin typeface="Arial"/>
                <a:ea typeface="Arial"/>
                <a:cs typeface="Arial"/>
                <a:sym typeface="Arial"/>
              </a:defRPr>
            </a:lvl2pPr>
            <a:lvl3pPr indent="-228600" lvl="2" marL="1371600" algn="l">
              <a:lnSpc>
                <a:spcPct val="90000"/>
              </a:lnSpc>
              <a:spcBef>
                <a:spcPts val="375"/>
              </a:spcBef>
              <a:spcAft>
                <a:spcPts val="0"/>
              </a:spcAft>
              <a:buClr>
                <a:schemeClr val="dk1"/>
              </a:buClr>
              <a:buSzPts val="1500"/>
              <a:buNone/>
              <a:defRPr>
                <a:latin typeface="Arial"/>
                <a:ea typeface="Arial"/>
                <a:cs typeface="Arial"/>
                <a:sym typeface="Arial"/>
              </a:defRPr>
            </a:lvl3pPr>
            <a:lvl4pPr indent="-228600" lvl="3" marL="1828800" algn="l">
              <a:lnSpc>
                <a:spcPct val="90000"/>
              </a:lnSpc>
              <a:spcBef>
                <a:spcPts val="375"/>
              </a:spcBef>
              <a:spcAft>
                <a:spcPts val="0"/>
              </a:spcAft>
              <a:buClr>
                <a:schemeClr val="dk1"/>
              </a:buClr>
              <a:buSzPts val="1350"/>
              <a:buNone/>
              <a:defRPr>
                <a:latin typeface="Arial"/>
                <a:ea typeface="Arial"/>
                <a:cs typeface="Arial"/>
                <a:sym typeface="Arial"/>
              </a:defRPr>
            </a:lvl4pPr>
            <a:lvl5pPr indent="-228600" lvl="4" marL="2286000" algn="l">
              <a:lnSpc>
                <a:spcPct val="90000"/>
              </a:lnSpc>
              <a:spcBef>
                <a:spcPts val="375"/>
              </a:spcBef>
              <a:spcAft>
                <a:spcPts val="0"/>
              </a:spcAft>
              <a:buClr>
                <a:schemeClr val="dk1"/>
              </a:buClr>
              <a:buSzPts val="1350"/>
              <a:buNone/>
              <a:defRPr>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72" name="Google Shape;472;p71"/>
          <p:cNvSpPr txBox="1"/>
          <p:nvPr>
            <p:ph idx="12" type="sldNum"/>
          </p:nvPr>
        </p:nvSpPr>
        <p:spPr>
          <a:xfrm>
            <a:off x="10153277" y="6356352"/>
            <a:ext cx="165772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3"/>
                </a:solidFill>
                <a:latin typeface="Arial"/>
                <a:ea typeface="Arial"/>
                <a:cs typeface="Arial"/>
                <a:sym typeface="Arial"/>
              </a:defRPr>
            </a:lvl1pPr>
            <a:lvl2pPr indent="0" lvl="1" marL="0" algn="r">
              <a:spcBef>
                <a:spcPts val="0"/>
              </a:spcBef>
              <a:buNone/>
              <a:defRPr sz="900">
                <a:solidFill>
                  <a:schemeClr val="accent3"/>
                </a:solidFill>
                <a:latin typeface="Arial"/>
                <a:ea typeface="Arial"/>
                <a:cs typeface="Arial"/>
                <a:sym typeface="Arial"/>
              </a:defRPr>
            </a:lvl2pPr>
            <a:lvl3pPr indent="0" lvl="2" marL="0" algn="r">
              <a:spcBef>
                <a:spcPts val="0"/>
              </a:spcBef>
              <a:buNone/>
              <a:defRPr sz="900">
                <a:solidFill>
                  <a:schemeClr val="accent3"/>
                </a:solidFill>
                <a:latin typeface="Arial"/>
                <a:ea typeface="Arial"/>
                <a:cs typeface="Arial"/>
                <a:sym typeface="Arial"/>
              </a:defRPr>
            </a:lvl3pPr>
            <a:lvl4pPr indent="0" lvl="3" marL="0" algn="r">
              <a:spcBef>
                <a:spcPts val="0"/>
              </a:spcBef>
              <a:buNone/>
              <a:defRPr sz="900">
                <a:solidFill>
                  <a:schemeClr val="accent3"/>
                </a:solidFill>
                <a:latin typeface="Arial"/>
                <a:ea typeface="Arial"/>
                <a:cs typeface="Arial"/>
                <a:sym typeface="Arial"/>
              </a:defRPr>
            </a:lvl4pPr>
            <a:lvl5pPr indent="0" lvl="4" marL="0" algn="r">
              <a:spcBef>
                <a:spcPts val="0"/>
              </a:spcBef>
              <a:buNone/>
              <a:defRPr sz="900">
                <a:solidFill>
                  <a:schemeClr val="accent3"/>
                </a:solidFill>
                <a:latin typeface="Arial"/>
                <a:ea typeface="Arial"/>
                <a:cs typeface="Arial"/>
                <a:sym typeface="Arial"/>
              </a:defRPr>
            </a:lvl5pPr>
            <a:lvl6pPr indent="0" lvl="5" marL="0" algn="r">
              <a:spcBef>
                <a:spcPts val="0"/>
              </a:spcBef>
              <a:buNone/>
              <a:defRPr sz="900">
                <a:solidFill>
                  <a:schemeClr val="accent3"/>
                </a:solidFill>
                <a:latin typeface="Arial"/>
                <a:ea typeface="Arial"/>
                <a:cs typeface="Arial"/>
                <a:sym typeface="Arial"/>
              </a:defRPr>
            </a:lvl6pPr>
            <a:lvl7pPr indent="0" lvl="6" marL="0" algn="r">
              <a:spcBef>
                <a:spcPts val="0"/>
              </a:spcBef>
              <a:buNone/>
              <a:defRPr sz="900">
                <a:solidFill>
                  <a:schemeClr val="accent3"/>
                </a:solidFill>
                <a:latin typeface="Arial"/>
                <a:ea typeface="Arial"/>
                <a:cs typeface="Arial"/>
                <a:sym typeface="Arial"/>
              </a:defRPr>
            </a:lvl7pPr>
            <a:lvl8pPr indent="0" lvl="7" marL="0" algn="r">
              <a:spcBef>
                <a:spcPts val="0"/>
              </a:spcBef>
              <a:buNone/>
              <a:defRPr sz="900">
                <a:solidFill>
                  <a:schemeClr val="accent3"/>
                </a:solidFill>
                <a:latin typeface="Arial"/>
                <a:ea typeface="Arial"/>
                <a:cs typeface="Arial"/>
                <a:sym typeface="Arial"/>
              </a:defRPr>
            </a:lvl8pPr>
            <a:lvl9pPr indent="0" lvl="8" marL="0" algn="r">
              <a:spcBef>
                <a:spcPts val="0"/>
              </a:spcBef>
              <a:buNone/>
              <a:defRPr sz="900">
                <a:solidFill>
                  <a:schemeClr val="accent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473" name="Shape 473"/>
        <p:cNvGrpSpPr/>
        <p:nvPr/>
      </p:nvGrpSpPr>
      <p:grpSpPr>
        <a:xfrm>
          <a:off x="0" y="0"/>
          <a:ext cx="0" cy="0"/>
          <a:chOff x="0" y="0"/>
          <a:chExt cx="0" cy="0"/>
        </a:xfrm>
      </p:grpSpPr>
      <p:sp>
        <p:nvSpPr>
          <p:cNvPr id="474" name="Google Shape;474;p72"/>
          <p:cNvSpPr txBox="1"/>
          <p:nvPr>
            <p:ph type="title"/>
          </p:nvPr>
        </p:nvSpPr>
        <p:spPr>
          <a:xfrm>
            <a:off x="1798722" y="1684338"/>
            <a:ext cx="8594559" cy="281046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lt1"/>
              </a:buClr>
              <a:buSzPts val="3450"/>
              <a:buFont typeface="Arial"/>
              <a:buNone/>
              <a:defRPr sz="345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5" name="Google Shape;475;p72"/>
          <p:cNvSpPr txBox="1"/>
          <p:nvPr>
            <p:ph idx="1" type="body"/>
          </p:nvPr>
        </p:nvSpPr>
        <p:spPr>
          <a:xfrm>
            <a:off x="381001" y="519407"/>
            <a:ext cx="1364297" cy="1094521"/>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DBB10E"/>
              </a:buClr>
              <a:buSzPts val="17925"/>
              <a:buNone/>
              <a:defRPr b="1" sz="17925">
                <a:solidFill>
                  <a:srgbClr val="DBB10E"/>
                </a:solidFill>
                <a:latin typeface="Arial"/>
                <a:ea typeface="Arial"/>
                <a:cs typeface="Arial"/>
                <a:sym typeface="Arial"/>
              </a:defRPr>
            </a:lvl1pPr>
            <a:lvl2pPr indent="-228600" lvl="1" marL="914400" algn="l">
              <a:lnSpc>
                <a:spcPct val="90000"/>
              </a:lnSpc>
              <a:spcBef>
                <a:spcPts val="375"/>
              </a:spcBef>
              <a:spcAft>
                <a:spcPts val="0"/>
              </a:spcAft>
              <a:buClr>
                <a:schemeClr val="lt1"/>
              </a:buClr>
              <a:buSzPts val="1800"/>
              <a:buNone/>
              <a:defRPr b="1">
                <a:solidFill>
                  <a:schemeClr val="lt1"/>
                </a:solidFill>
                <a:latin typeface="Arial"/>
                <a:ea typeface="Arial"/>
                <a:cs typeface="Arial"/>
                <a:sym typeface="Arial"/>
              </a:defRPr>
            </a:lvl2pPr>
            <a:lvl3pPr indent="-228600" lvl="2" marL="1371600" algn="l">
              <a:lnSpc>
                <a:spcPct val="90000"/>
              </a:lnSpc>
              <a:spcBef>
                <a:spcPts val="375"/>
              </a:spcBef>
              <a:spcAft>
                <a:spcPts val="0"/>
              </a:spcAft>
              <a:buClr>
                <a:schemeClr val="lt1"/>
              </a:buClr>
              <a:buSzPts val="1500"/>
              <a:buNone/>
              <a:defRPr b="1">
                <a:solidFill>
                  <a:schemeClr val="lt1"/>
                </a:solidFill>
                <a:latin typeface="Arial"/>
                <a:ea typeface="Arial"/>
                <a:cs typeface="Arial"/>
                <a:sym typeface="Arial"/>
              </a:defRPr>
            </a:lvl3pPr>
            <a:lvl4pPr indent="-228600" lvl="3" marL="1828800" algn="l">
              <a:lnSpc>
                <a:spcPct val="90000"/>
              </a:lnSpc>
              <a:spcBef>
                <a:spcPts val="375"/>
              </a:spcBef>
              <a:spcAft>
                <a:spcPts val="0"/>
              </a:spcAft>
              <a:buClr>
                <a:schemeClr val="lt1"/>
              </a:buClr>
              <a:buSzPts val="1350"/>
              <a:buNone/>
              <a:defRPr b="1">
                <a:solidFill>
                  <a:schemeClr val="lt1"/>
                </a:solidFill>
                <a:latin typeface="Arial"/>
                <a:ea typeface="Arial"/>
                <a:cs typeface="Arial"/>
                <a:sym typeface="Arial"/>
              </a:defRPr>
            </a:lvl4pPr>
            <a:lvl5pPr indent="-228600" lvl="4" marL="2286000" algn="l">
              <a:lnSpc>
                <a:spcPct val="90000"/>
              </a:lnSpc>
              <a:spcBef>
                <a:spcPts val="375"/>
              </a:spcBef>
              <a:spcAft>
                <a:spcPts val="0"/>
              </a:spcAft>
              <a:buClr>
                <a:schemeClr val="lt1"/>
              </a:buClr>
              <a:buSzPts val="1350"/>
              <a:buNone/>
              <a:defRPr b="1">
                <a:solidFill>
                  <a:schemeClr val="lt1"/>
                </a:solidFill>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76" name="Google Shape;476;p72"/>
          <p:cNvSpPr txBox="1"/>
          <p:nvPr>
            <p:ph idx="2" type="body"/>
          </p:nvPr>
        </p:nvSpPr>
        <p:spPr>
          <a:xfrm>
            <a:off x="6881814" y="4494213"/>
            <a:ext cx="3511551" cy="679450"/>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750"/>
              </a:spcBef>
              <a:spcAft>
                <a:spcPts val="0"/>
              </a:spcAft>
              <a:buClr>
                <a:schemeClr val="lt1"/>
              </a:buClr>
              <a:buSzPts val="1500"/>
              <a:buNone/>
              <a:defRPr sz="1500">
                <a:solidFill>
                  <a:schemeClr val="lt1"/>
                </a:solidFill>
                <a:latin typeface="Arial"/>
                <a:ea typeface="Arial"/>
                <a:cs typeface="Arial"/>
                <a:sym typeface="Arial"/>
              </a:defRPr>
            </a:lvl1pPr>
            <a:lvl2pPr indent="-228600" lvl="1" marL="914400" algn="r">
              <a:lnSpc>
                <a:spcPct val="90000"/>
              </a:lnSpc>
              <a:spcBef>
                <a:spcPts val="375"/>
              </a:spcBef>
              <a:spcAft>
                <a:spcPts val="0"/>
              </a:spcAft>
              <a:buClr>
                <a:schemeClr val="lt1"/>
              </a:buClr>
              <a:buSzPts val="1350"/>
              <a:buNone/>
              <a:defRPr sz="1350">
                <a:solidFill>
                  <a:schemeClr val="lt1"/>
                </a:solidFill>
                <a:latin typeface="Arial"/>
                <a:ea typeface="Arial"/>
                <a:cs typeface="Arial"/>
                <a:sym typeface="Arial"/>
              </a:defRPr>
            </a:lvl2pPr>
            <a:lvl3pPr indent="-228600" lvl="2" marL="1371600" algn="r">
              <a:lnSpc>
                <a:spcPct val="90000"/>
              </a:lnSpc>
              <a:spcBef>
                <a:spcPts val="375"/>
              </a:spcBef>
              <a:spcAft>
                <a:spcPts val="0"/>
              </a:spcAft>
              <a:buClr>
                <a:schemeClr val="lt1"/>
              </a:buClr>
              <a:buSzPts val="1200"/>
              <a:buNone/>
              <a:defRPr sz="1200">
                <a:solidFill>
                  <a:schemeClr val="lt1"/>
                </a:solidFill>
                <a:latin typeface="Arial"/>
                <a:ea typeface="Arial"/>
                <a:cs typeface="Arial"/>
                <a:sym typeface="Arial"/>
              </a:defRPr>
            </a:lvl3pPr>
            <a:lvl4pPr indent="-228600" lvl="3" marL="1828800" algn="r">
              <a:lnSpc>
                <a:spcPct val="90000"/>
              </a:lnSpc>
              <a:spcBef>
                <a:spcPts val="375"/>
              </a:spcBef>
              <a:spcAft>
                <a:spcPts val="0"/>
              </a:spcAft>
              <a:buClr>
                <a:schemeClr val="lt1"/>
              </a:buClr>
              <a:buSzPts val="1050"/>
              <a:buNone/>
              <a:defRPr sz="1050">
                <a:solidFill>
                  <a:schemeClr val="lt1"/>
                </a:solidFill>
                <a:latin typeface="Arial"/>
                <a:ea typeface="Arial"/>
                <a:cs typeface="Arial"/>
                <a:sym typeface="Arial"/>
              </a:defRPr>
            </a:lvl4pPr>
            <a:lvl5pPr indent="-228600" lvl="4" marL="2286000" algn="r">
              <a:lnSpc>
                <a:spcPct val="90000"/>
              </a:lnSpc>
              <a:spcBef>
                <a:spcPts val="375"/>
              </a:spcBef>
              <a:spcAft>
                <a:spcPts val="0"/>
              </a:spcAft>
              <a:buClr>
                <a:schemeClr val="lt1"/>
              </a:buClr>
              <a:buSzPts val="1050"/>
              <a:buNone/>
              <a:defRPr sz="1050">
                <a:solidFill>
                  <a:schemeClr val="lt1"/>
                </a:solidFill>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77" name="Google Shape;477;p72"/>
          <p:cNvSpPr txBox="1"/>
          <p:nvPr>
            <p:ph idx="3" type="body"/>
          </p:nvPr>
        </p:nvSpPr>
        <p:spPr>
          <a:xfrm>
            <a:off x="10609105" y="3399694"/>
            <a:ext cx="1364297" cy="1094521"/>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DBB10E"/>
              </a:buClr>
              <a:buSzPts val="17925"/>
              <a:buNone/>
              <a:defRPr b="1" sz="17925">
                <a:solidFill>
                  <a:srgbClr val="DBB10E"/>
                </a:solidFill>
                <a:latin typeface="Arial"/>
                <a:ea typeface="Arial"/>
                <a:cs typeface="Arial"/>
                <a:sym typeface="Arial"/>
              </a:defRPr>
            </a:lvl1pPr>
            <a:lvl2pPr indent="-228600" lvl="1" marL="914400" algn="l">
              <a:lnSpc>
                <a:spcPct val="90000"/>
              </a:lnSpc>
              <a:spcBef>
                <a:spcPts val="375"/>
              </a:spcBef>
              <a:spcAft>
                <a:spcPts val="0"/>
              </a:spcAft>
              <a:buClr>
                <a:schemeClr val="lt1"/>
              </a:buClr>
              <a:buSzPts val="1800"/>
              <a:buNone/>
              <a:defRPr b="1">
                <a:solidFill>
                  <a:schemeClr val="lt1"/>
                </a:solidFill>
                <a:latin typeface="Arial"/>
                <a:ea typeface="Arial"/>
                <a:cs typeface="Arial"/>
                <a:sym typeface="Arial"/>
              </a:defRPr>
            </a:lvl2pPr>
            <a:lvl3pPr indent="-228600" lvl="2" marL="1371600" algn="l">
              <a:lnSpc>
                <a:spcPct val="90000"/>
              </a:lnSpc>
              <a:spcBef>
                <a:spcPts val="375"/>
              </a:spcBef>
              <a:spcAft>
                <a:spcPts val="0"/>
              </a:spcAft>
              <a:buClr>
                <a:schemeClr val="lt1"/>
              </a:buClr>
              <a:buSzPts val="1500"/>
              <a:buNone/>
              <a:defRPr b="1">
                <a:solidFill>
                  <a:schemeClr val="lt1"/>
                </a:solidFill>
                <a:latin typeface="Arial"/>
                <a:ea typeface="Arial"/>
                <a:cs typeface="Arial"/>
                <a:sym typeface="Arial"/>
              </a:defRPr>
            </a:lvl3pPr>
            <a:lvl4pPr indent="-228600" lvl="3" marL="1828800" algn="l">
              <a:lnSpc>
                <a:spcPct val="90000"/>
              </a:lnSpc>
              <a:spcBef>
                <a:spcPts val="375"/>
              </a:spcBef>
              <a:spcAft>
                <a:spcPts val="0"/>
              </a:spcAft>
              <a:buClr>
                <a:schemeClr val="lt1"/>
              </a:buClr>
              <a:buSzPts val="1350"/>
              <a:buNone/>
              <a:defRPr b="1">
                <a:solidFill>
                  <a:schemeClr val="lt1"/>
                </a:solidFill>
                <a:latin typeface="Arial"/>
                <a:ea typeface="Arial"/>
                <a:cs typeface="Arial"/>
                <a:sym typeface="Arial"/>
              </a:defRPr>
            </a:lvl4pPr>
            <a:lvl5pPr indent="-228600" lvl="4" marL="2286000" algn="l">
              <a:lnSpc>
                <a:spcPct val="90000"/>
              </a:lnSpc>
              <a:spcBef>
                <a:spcPts val="375"/>
              </a:spcBef>
              <a:spcAft>
                <a:spcPts val="0"/>
              </a:spcAft>
              <a:buClr>
                <a:schemeClr val="lt1"/>
              </a:buClr>
              <a:buSzPts val="1350"/>
              <a:buNone/>
              <a:defRPr b="1">
                <a:solidFill>
                  <a:schemeClr val="lt1"/>
                </a:solidFill>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78" name="Google Shape;478;p72"/>
          <p:cNvSpPr txBox="1"/>
          <p:nvPr>
            <p:ph idx="12" type="sldNum"/>
          </p:nvPr>
        </p:nvSpPr>
        <p:spPr>
          <a:xfrm>
            <a:off x="90678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2"/>
                </a:solidFill>
                <a:latin typeface="Arial"/>
                <a:ea typeface="Arial"/>
                <a:cs typeface="Arial"/>
                <a:sym typeface="Arial"/>
              </a:defRPr>
            </a:lvl1pPr>
            <a:lvl2pPr indent="0" lvl="1" marL="0" algn="r">
              <a:spcBef>
                <a:spcPts val="0"/>
              </a:spcBef>
              <a:buNone/>
              <a:defRPr sz="900">
                <a:solidFill>
                  <a:schemeClr val="accent2"/>
                </a:solidFill>
                <a:latin typeface="Arial"/>
                <a:ea typeface="Arial"/>
                <a:cs typeface="Arial"/>
                <a:sym typeface="Arial"/>
              </a:defRPr>
            </a:lvl2pPr>
            <a:lvl3pPr indent="0" lvl="2" marL="0" algn="r">
              <a:spcBef>
                <a:spcPts val="0"/>
              </a:spcBef>
              <a:buNone/>
              <a:defRPr sz="900">
                <a:solidFill>
                  <a:schemeClr val="accent2"/>
                </a:solidFill>
                <a:latin typeface="Arial"/>
                <a:ea typeface="Arial"/>
                <a:cs typeface="Arial"/>
                <a:sym typeface="Arial"/>
              </a:defRPr>
            </a:lvl3pPr>
            <a:lvl4pPr indent="0" lvl="3" marL="0" algn="r">
              <a:spcBef>
                <a:spcPts val="0"/>
              </a:spcBef>
              <a:buNone/>
              <a:defRPr sz="900">
                <a:solidFill>
                  <a:schemeClr val="accent2"/>
                </a:solidFill>
                <a:latin typeface="Arial"/>
                <a:ea typeface="Arial"/>
                <a:cs typeface="Arial"/>
                <a:sym typeface="Arial"/>
              </a:defRPr>
            </a:lvl4pPr>
            <a:lvl5pPr indent="0" lvl="4" marL="0" algn="r">
              <a:spcBef>
                <a:spcPts val="0"/>
              </a:spcBef>
              <a:buNone/>
              <a:defRPr sz="900">
                <a:solidFill>
                  <a:schemeClr val="accent2"/>
                </a:solidFill>
                <a:latin typeface="Arial"/>
                <a:ea typeface="Arial"/>
                <a:cs typeface="Arial"/>
                <a:sym typeface="Arial"/>
              </a:defRPr>
            </a:lvl5pPr>
            <a:lvl6pPr indent="0" lvl="5" marL="0" algn="r">
              <a:spcBef>
                <a:spcPts val="0"/>
              </a:spcBef>
              <a:buNone/>
              <a:defRPr sz="900">
                <a:solidFill>
                  <a:schemeClr val="accent2"/>
                </a:solidFill>
                <a:latin typeface="Arial"/>
                <a:ea typeface="Arial"/>
                <a:cs typeface="Arial"/>
                <a:sym typeface="Arial"/>
              </a:defRPr>
            </a:lvl6pPr>
            <a:lvl7pPr indent="0" lvl="6" marL="0" algn="r">
              <a:spcBef>
                <a:spcPts val="0"/>
              </a:spcBef>
              <a:buNone/>
              <a:defRPr sz="900">
                <a:solidFill>
                  <a:schemeClr val="accent2"/>
                </a:solidFill>
                <a:latin typeface="Arial"/>
                <a:ea typeface="Arial"/>
                <a:cs typeface="Arial"/>
                <a:sym typeface="Arial"/>
              </a:defRPr>
            </a:lvl7pPr>
            <a:lvl8pPr indent="0" lvl="7" marL="0" algn="r">
              <a:spcBef>
                <a:spcPts val="0"/>
              </a:spcBef>
              <a:buNone/>
              <a:defRPr sz="900">
                <a:solidFill>
                  <a:schemeClr val="accent2"/>
                </a:solidFill>
                <a:latin typeface="Arial"/>
                <a:ea typeface="Arial"/>
                <a:cs typeface="Arial"/>
                <a:sym typeface="Arial"/>
              </a:defRPr>
            </a:lvl8pPr>
            <a:lvl9pPr indent="0" lvl="8" marL="0" algn="r">
              <a:spcBef>
                <a:spcPts val="0"/>
              </a:spcBef>
              <a:buNone/>
              <a:defRPr sz="900">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p:cSld name="Team">
    <p:spTree>
      <p:nvGrpSpPr>
        <p:cNvPr id="479" name="Shape 479"/>
        <p:cNvGrpSpPr/>
        <p:nvPr/>
      </p:nvGrpSpPr>
      <p:grpSpPr>
        <a:xfrm>
          <a:off x="0" y="0"/>
          <a:ext cx="0" cy="0"/>
          <a:chOff x="0" y="0"/>
          <a:chExt cx="0" cy="0"/>
        </a:xfrm>
      </p:grpSpPr>
      <p:sp>
        <p:nvSpPr>
          <p:cNvPr id="480" name="Google Shape;480;p73"/>
          <p:cNvSpPr/>
          <p:nvPr/>
        </p:nvSpPr>
        <p:spPr>
          <a:xfrm>
            <a:off x="1" y="-1664"/>
            <a:ext cx="9857012" cy="6859664"/>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81" name="Google Shape;481;p73"/>
          <p:cNvSpPr txBox="1"/>
          <p:nvPr>
            <p:ph type="title"/>
          </p:nvPr>
        </p:nvSpPr>
        <p:spPr>
          <a:xfrm>
            <a:off x="750429" y="381000"/>
            <a:ext cx="8401624" cy="1325563"/>
          </a:xfrm>
          <a:prstGeom prst="rect">
            <a:avLst/>
          </a:prstGeom>
          <a:noFill/>
          <a:ln>
            <a:noFill/>
          </a:ln>
        </p:spPr>
        <p:txBody>
          <a:bodyPr anchorCtr="0" anchor="b" bIns="45700" lIns="0" spcFirstLastPara="1" rIns="91425" wrap="square" tIns="45700">
            <a:noAutofit/>
          </a:bodyPr>
          <a:lstStyle>
            <a:lvl1pPr lvl="0" algn="l">
              <a:lnSpc>
                <a:spcPct val="90000"/>
              </a:lnSpc>
              <a:spcBef>
                <a:spcPts val="0"/>
              </a:spcBef>
              <a:spcAft>
                <a:spcPts val="0"/>
              </a:spcAft>
              <a:buClr>
                <a:schemeClr val="dk1"/>
              </a:buClr>
              <a:buSzPts val="3600"/>
              <a:buFont typeface="Arial"/>
              <a:buNone/>
              <a:defRPr b="1"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2" name="Google Shape;482;p73"/>
          <p:cNvSpPr/>
          <p:nvPr>
            <p:ph idx="2" type="pic"/>
          </p:nvPr>
        </p:nvSpPr>
        <p:spPr>
          <a:xfrm>
            <a:off x="750430" y="2227758"/>
            <a:ext cx="1200375" cy="1201242"/>
          </a:xfrm>
          <a:prstGeom prst="rect">
            <a:avLst/>
          </a:prstGeom>
          <a:noFill/>
          <a:ln>
            <a:noFill/>
          </a:ln>
        </p:spPr>
      </p:sp>
      <p:sp>
        <p:nvSpPr>
          <p:cNvPr id="483" name="Google Shape;483;p73"/>
          <p:cNvSpPr txBox="1"/>
          <p:nvPr>
            <p:ph idx="1" type="body"/>
          </p:nvPr>
        </p:nvSpPr>
        <p:spPr>
          <a:xfrm>
            <a:off x="2123352" y="2426400"/>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84" name="Google Shape;484;p73"/>
          <p:cNvSpPr txBox="1"/>
          <p:nvPr>
            <p:ph idx="3" type="body"/>
          </p:nvPr>
        </p:nvSpPr>
        <p:spPr>
          <a:xfrm>
            <a:off x="2123351" y="2811646"/>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85" name="Google Shape;485;p73"/>
          <p:cNvSpPr/>
          <p:nvPr>
            <p:ph idx="4" type="pic"/>
          </p:nvPr>
        </p:nvSpPr>
        <p:spPr>
          <a:xfrm>
            <a:off x="5495814" y="2227758"/>
            <a:ext cx="1200375" cy="1201242"/>
          </a:xfrm>
          <a:prstGeom prst="rect">
            <a:avLst/>
          </a:prstGeom>
          <a:noFill/>
          <a:ln>
            <a:noFill/>
          </a:ln>
        </p:spPr>
      </p:sp>
      <p:sp>
        <p:nvSpPr>
          <p:cNvPr id="486" name="Google Shape;486;p73"/>
          <p:cNvSpPr txBox="1"/>
          <p:nvPr>
            <p:ph idx="5" type="body"/>
          </p:nvPr>
        </p:nvSpPr>
        <p:spPr>
          <a:xfrm>
            <a:off x="6870818" y="2422565"/>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87" name="Google Shape;487;p73"/>
          <p:cNvSpPr txBox="1"/>
          <p:nvPr>
            <p:ph idx="6" type="body"/>
          </p:nvPr>
        </p:nvSpPr>
        <p:spPr>
          <a:xfrm>
            <a:off x="6870816" y="2807811"/>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88" name="Google Shape;488;p73"/>
          <p:cNvSpPr/>
          <p:nvPr>
            <p:ph idx="7" type="pic"/>
          </p:nvPr>
        </p:nvSpPr>
        <p:spPr>
          <a:xfrm>
            <a:off x="750430" y="4254273"/>
            <a:ext cx="1200375" cy="1201242"/>
          </a:xfrm>
          <a:prstGeom prst="rect">
            <a:avLst/>
          </a:prstGeom>
          <a:noFill/>
          <a:ln>
            <a:noFill/>
          </a:ln>
        </p:spPr>
      </p:sp>
      <p:sp>
        <p:nvSpPr>
          <p:cNvPr id="489" name="Google Shape;489;p73"/>
          <p:cNvSpPr txBox="1"/>
          <p:nvPr>
            <p:ph idx="8" type="body"/>
          </p:nvPr>
        </p:nvSpPr>
        <p:spPr>
          <a:xfrm>
            <a:off x="2123352" y="4498793"/>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90" name="Google Shape;490;p73"/>
          <p:cNvSpPr txBox="1"/>
          <p:nvPr>
            <p:ph idx="9" type="body"/>
          </p:nvPr>
        </p:nvSpPr>
        <p:spPr>
          <a:xfrm>
            <a:off x="2123351" y="4884039"/>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91" name="Google Shape;491;p73"/>
          <p:cNvSpPr/>
          <p:nvPr>
            <p:ph idx="13" type="pic"/>
          </p:nvPr>
        </p:nvSpPr>
        <p:spPr>
          <a:xfrm>
            <a:off x="5495814" y="4254273"/>
            <a:ext cx="1200375" cy="1201242"/>
          </a:xfrm>
          <a:prstGeom prst="rect">
            <a:avLst/>
          </a:prstGeom>
          <a:noFill/>
          <a:ln>
            <a:noFill/>
          </a:ln>
        </p:spPr>
      </p:sp>
      <p:sp>
        <p:nvSpPr>
          <p:cNvPr id="492" name="Google Shape;492;p73"/>
          <p:cNvSpPr txBox="1"/>
          <p:nvPr>
            <p:ph idx="14" type="body"/>
          </p:nvPr>
        </p:nvSpPr>
        <p:spPr>
          <a:xfrm>
            <a:off x="6870818" y="4498793"/>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93" name="Google Shape;493;p73"/>
          <p:cNvSpPr txBox="1"/>
          <p:nvPr>
            <p:ph idx="15" type="body"/>
          </p:nvPr>
        </p:nvSpPr>
        <p:spPr>
          <a:xfrm>
            <a:off x="6870816" y="4884039"/>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94" name="Google Shape;494;p73"/>
          <p:cNvSpPr txBox="1"/>
          <p:nvPr>
            <p:ph idx="12" type="sldNum"/>
          </p:nvPr>
        </p:nvSpPr>
        <p:spPr>
          <a:xfrm>
            <a:off x="8332335" y="6356352"/>
            <a:ext cx="116749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3"/>
                </a:solidFill>
                <a:latin typeface="Arial"/>
                <a:ea typeface="Arial"/>
                <a:cs typeface="Arial"/>
                <a:sym typeface="Arial"/>
              </a:defRPr>
            </a:lvl1pPr>
            <a:lvl2pPr indent="0" lvl="1" marL="0" algn="r">
              <a:spcBef>
                <a:spcPts val="0"/>
              </a:spcBef>
              <a:buNone/>
              <a:defRPr sz="900">
                <a:solidFill>
                  <a:schemeClr val="accent3"/>
                </a:solidFill>
                <a:latin typeface="Arial"/>
                <a:ea typeface="Arial"/>
                <a:cs typeface="Arial"/>
                <a:sym typeface="Arial"/>
              </a:defRPr>
            </a:lvl2pPr>
            <a:lvl3pPr indent="0" lvl="2" marL="0" algn="r">
              <a:spcBef>
                <a:spcPts val="0"/>
              </a:spcBef>
              <a:buNone/>
              <a:defRPr sz="900">
                <a:solidFill>
                  <a:schemeClr val="accent3"/>
                </a:solidFill>
                <a:latin typeface="Arial"/>
                <a:ea typeface="Arial"/>
                <a:cs typeface="Arial"/>
                <a:sym typeface="Arial"/>
              </a:defRPr>
            </a:lvl3pPr>
            <a:lvl4pPr indent="0" lvl="3" marL="0" algn="r">
              <a:spcBef>
                <a:spcPts val="0"/>
              </a:spcBef>
              <a:buNone/>
              <a:defRPr sz="900">
                <a:solidFill>
                  <a:schemeClr val="accent3"/>
                </a:solidFill>
                <a:latin typeface="Arial"/>
                <a:ea typeface="Arial"/>
                <a:cs typeface="Arial"/>
                <a:sym typeface="Arial"/>
              </a:defRPr>
            </a:lvl4pPr>
            <a:lvl5pPr indent="0" lvl="4" marL="0" algn="r">
              <a:spcBef>
                <a:spcPts val="0"/>
              </a:spcBef>
              <a:buNone/>
              <a:defRPr sz="900">
                <a:solidFill>
                  <a:schemeClr val="accent3"/>
                </a:solidFill>
                <a:latin typeface="Arial"/>
                <a:ea typeface="Arial"/>
                <a:cs typeface="Arial"/>
                <a:sym typeface="Arial"/>
              </a:defRPr>
            </a:lvl5pPr>
            <a:lvl6pPr indent="0" lvl="5" marL="0" algn="r">
              <a:spcBef>
                <a:spcPts val="0"/>
              </a:spcBef>
              <a:buNone/>
              <a:defRPr sz="900">
                <a:solidFill>
                  <a:schemeClr val="accent3"/>
                </a:solidFill>
                <a:latin typeface="Arial"/>
                <a:ea typeface="Arial"/>
                <a:cs typeface="Arial"/>
                <a:sym typeface="Arial"/>
              </a:defRPr>
            </a:lvl6pPr>
            <a:lvl7pPr indent="0" lvl="6" marL="0" algn="r">
              <a:spcBef>
                <a:spcPts val="0"/>
              </a:spcBef>
              <a:buNone/>
              <a:defRPr sz="900">
                <a:solidFill>
                  <a:schemeClr val="accent3"/>
                </a:solidFill>
                <a:latin typeface="Arial"/>
                <a:ea typeface="Arial"/>
                <a:cs typeface="Arial"/>
                <a:sym typeface="Arial"/>
              </a:defRPr>
            </a:lvl7pPr>
            <a:lvl8pPr indent="0" lvl="7" marL="0" algn="r">
              <a:spcBef>
                <a:spcPts val="0"/>
              </a:spcBef>
              <a:buNone/>
              <a:defRPr sz="900">
                <a:solidFill>
                  <a:schemeClr val="accent3"/>
                </a:solidFill>
                <a:latin typeface="Arial"/>
                <a:ea typeface="Arial"/>
                <a:cs typeface="Arial"/>
                <a:sym typeface="Arial"/>
              </a:defRPr>
            </a:lvl8pPr>
            <a:lvl9pPr indent="0" lvl="8" marL="0" algn="r">
              <a:spcBef>
                <a:spcPts val="0"/>
              </a:spcBef>
              <a:buNone/>
              <a:defRPr sz="900">
                <a:solidFill>
                  <a:schemeClr val="accent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495" name="Google Shape;495;p73"/>
          <p:cNvSpPr/>
          <p:nvPr/>
        </p:nvSpPr>
        <p:spPr>
          <a:xfrm flipH="1" rot="5400000">
            <a:off x="9499941" y="355410"/>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96" name="Google Shape;496;p73"/>
          <p:cNvSpPr/>
          <p:nvPr/>
        </p:nvSpPr>
        <p:spPr>
          <a:xfrm flipH="1">
            <a:off x="10866437" y="1879979"/>
            <a:ext cx="1325563" cy="1325563"/>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97" name="Google Shape;497;p73"/>
          <p:cNvSpPr/>
          <p:nvPr/>
        </p:nvSpPr>
        <p:spPr>
          <a:xfrm>
            <a:off x="11024507" y="-1664"/>
            <a:ext cx="1167495" cy="1881641"/>
          </a:xfrm>
          <a:custGeom>
            <a:rect b="b" l="l" r="r" t="t"/>
            <a:pathLst>
              <a:path extrusionOk="0" h="1881641" w="1167494">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98" name="Google Shape;498;p73"/>
          <p:cNvSpPr/>
          <p:nvPr/>
        </p:nvSpPr>
        <p:spPr>
          <a:xfrm>
            <a:off x="10334091" y="2737752"/>
            <a:ext cx="1380831" cy="1380830"/>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499" name="Google Shape;499;p73"/>
          <p:cNvSpPr/>
          <p:nvPr/>
        </p:nvSpPr>
        <p:spPr>
          <a:xfrm flipH="1" rot="-5400000">
            <a:off x="10667433"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500" name="Google Shape;500;p73"/>
          <p:cNvSpPr/>
          <p:nvPr/>
        </p:nvSpPr>
        <p:spPr>
          <a:xfrm flipH="1" rot="10800000">
            <a:off x="9857013" y="3651507"/>
            <a:ext cx="1325563" cy="1325563"/>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501" name="Google Shape;501;p73"/>
          <p:cNvSpPr/>
          <p:nvPr/>
        </p:nvSpPr>
        <p:spPr>
          <a:xfrm rot="10800000">
            <a:off x="9857014" y="4976361"/>
            <a:ext cx="1167495" cy="1881641"/>
          </a:xfrm>
          <a:custGeom>
            <a:rect b="b" l="l" r="r" t="t"/>
            <a:pathLst>
              <a:path extrusionOk="0" h="1881641" w="1167494">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ole team">
  <p:cSld name="Whole team">
    <p:spTree>
      <p:nvGrpSpPr>
        <p:cNvPr id="502" name="Shape 502"/>
        <p:cNvGrpSpPr/>
        <p:nvPr/>
      </p:nvGrpSpPr>
      <p:grpSpPr>
        <a:xfrm>
          <a:off x="0" y="0"/>
          <a:ext cx="0" cy="0"/>
          <a:chOff x="0" y="0"/>
          <a:chExt cx="0" cy="0"/>
        </a:xfrm>
      </p:grpSpPr>
      <p:sp>
        <p:nvSpPr>
          <p:cNvPr id="503" name="Google Shape;503;p74"/>
          <p:cNvSpPr txBox="1"/>
          <p:nvPr>
            <p:ph type="title"/>
          </p:nvPr>
        </p:nvSpPr>
        <p:spPr>
          <a:xfrm>
            <a:off x="750430" y="381000"/>
            <a:ext cx="10678143" cy="1325563"/>
          </a:xfrm>
          <a:prstGeom prst="rect">
            <a:avLst/>
          </a:prstGeom>
          <a:noFill/>
          <a:ln>
            <a:noFill/>
          </a:ln>
        </p:spPr>
        <p:txBody>
          <a:bodyPr anchorCtr="0" anchor="b" bIns="45700" lIns="0" spcFirstLastPara="1" rIns="91425" wrap="square" tIns="45700">
            <a:noAutofit/>
          </a:bodyPr>
          <a:lstStyle>
            <a:lvl1pPr lvl="0" algn="l">
              <a:lnSpc>
                <a:spcPct val="90000"/>
              </a:lnSpc>
              <a:spcBef>
                <a:spcPts val="0"/>
              </a:spcBef>
              <a:spcAft>
                <a:spcPts val="0"/>
              </a:spcAft>
              <a:buClr>
                <a:schemeClr val="dk1"/>
              </a:buClr>
              <a:buSzPts val="3600"/>
              <a:buFont typeface="Arial"/>
              <a:buNone/>
              <a:defRPr b="1"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4" name="Google Shape;504;p74"/>
          <p:cNvSpPr/>
          <p:nvPr>
            <p:ph idx="2" type="pic"/>
          </p:nvPr>
        </p:nvSpPr>
        <p:spPr>
          <a:xfrm>
            <a:off x="750429" y="2068736"/>
            <a:ext cx="904987" cy="905641"/>
          </a:xfrm>
          <a:prstGeom prst="rect">
            <a:avLst/>
          </a:prstGeom>
          <a:noFill/>
          <a:ln>
            <a:noFill/>
          </a:ln>
        </p:spPr>
      </p:sp>
      <p:sp>
        <p:nvSpPr>
          <p:cNvPr id="505" name="Google Shape;505;p74"/>
          <p:cNvSpPr txBox="1"/>
          <p:nvPr>
            <p:ph idx="1" type="body"/>
          </p:nvPr>
        </p:nvSpPr>
        <p:spPr>
          <a:xfrm>
            <a:off x="750431" y="2994545"/>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06" name="Google Shape;506;p74"/>
          <p:cNvSpPr txBox="1"/>
          <p:nvPr>
            <p:ph idx="3" type="body"/>
          </p:nvPr>
        </p:nvSpPr>
        <p:spPr>
          <a:xfrm>
            <a:off x="750430" y="3379791"/>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07" name="Google Shape;507;p74"/>
          <p:cNvSpPr/>
          <p:nvPr>
            <p:ph idx="4" type="pic"/>
          </p:nvPr>
        </p:nvSpPr>
        <p:spPr>
          <a:xfrm>
            <a:off x="3549397" y="2068736"/>
            <a:ext cx="904987" cy="905641"/>
          </a:xfrm>
          <a:prstGeom prst="rect">
            <a:avLst/>
          </a:prstGeom>
          <a:noFill/>
          <a:ln>
            <a:noFill/>
          </a:ln>
        </p:spPr>
      </p:sp>
      <p:sp>
        <p:nvSpPr>
          <p:cNvPr id="508" name="Google Shape;508;p74"/>
          <p:cNvSpPr txBox="1"/>
          <p:nvPr>
            <p:ph idx="5" type="body"/>
          </p:nvPr>
        </p:nvSpPr>
        <p:spPr>
          <a:xfrm>
            <a:off x="3549399" y="2994545"/>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09" name="Google Shape;509;p74"/>
          <p:cNvSpPr txBox="1"/>
          <p:nvPr>
            <p:ph idx="6" type="body"/>
          </p:nvPr>
        </p:nvSpPr>
        <p:spPr>
          <a:xfrm>
            <a:off x="3549398" y="3379791"/>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10" name="Google Shape;510;p74"/>
          <p:cNvSpPr/>
          <p:nvPr>
            <p:ph idx="7" type="pic"/>
          </p:nvPr>
        </p:nvSpPr>
        <p:spPr>
          <a:xfrm>
            <a:off x="6348368" y="2068736"/>
            <a:ext cx="904987" cy="905641"/>
          </a:xfrm>
          <a:prstGeom prst="rect">
            <a:avLst/>
          </a:prstGeom>
          <a:noFill/>
          <a:ln>
            <a:noFill/>
          </a:ln>
        </p:spPr>
      </p:sp>
      <p:sp>
        <p:nvSpPr>
          <p:cNvPr id="511" name="Google Shape;511;p74"/>
          <p:cNvSpPr txBox="1"/>
          <p:nvPr>
            <p:ph idx="8" type="body"/>
          </p:nvPr>
        </p:nvSpPr>
        <p:spPr>
          <a:xfrm>
            <a:off x="6348368" y="2994545"/>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12" name="Google Shape;512;p74"/>
          <p:cNvSpPr txBox="1"/>
          <p:nvPr>
            <p:ph idx="9" type="body"/>
          </p:nvPr>
        </p:nvSpPr>
        <p:spPr>
          <a:xfrm>
            <a:off x="6348368" y="3379791"/>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13" name="Google Shape;513;p74"/>
          <p:cNvSpPr/>
          <p:nvPr>
            <p:ph idx="13" type="pic"/>
          </p:nvPr>
        </p:nvSpPr>
        <p:spPr>
          <a:xfrm>
            <a:off x="9147336" y="2068736"/>
            <a:ext cx="904987" cy="905641"/>
          </a:xfrm>
          <a:prstGeom prst="rect">
            <a:avLst/>
          </a:prstGeom>
          <a:noFill/>
          <a:ln>
            <a:noFill/>
          </a:ln>
        </p:spPr>
      </p:sp>
      <p:sp>
        <p:nvSpPr>
          <p:cNvPr id="514" name="Google Shape;514;p74"/>
          <p:cNvSpPr txBox="1"/>
          <p:nvPr>
            <p:ph idx="14" type="body"/>
          </p:nvPr>
        </p:nvSpPr>
        <p:spPr>
          <a:xfrm>
            <a:off x="9147336" y="2994545"/>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15" name="Google Shape;515;p74"/>
          <p:cNvSpPr txBox="1"/>
          <p:nvPr>
            <p:ph idx="15" type="body"/>
          </p:nvPr>
        </p:nvSpPr>
        <p:spPr>
          <a:xfrm>
            <a:off x="9147336" y="3379791"/>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16" name="Google Shape;516;p74"/>
          <p:cNvSpPr/>
          <p:nvPr>
            <p:ph idx="16" type="pic"/>
          </p:nvPr>
        </p:nvSpPr>
        <p:spPr>
          <a:xfrm>
            <a:off x="750429" y="4118553"/>
            <a:ext cx="904987" cy="905641"/>
          </a:xfrm>
          <a:prstGeom prst="rect">
            <a:avLst/>
          </a:prstGeom>
          <a:noFill/>
          <a:ln>
            <a:noFill/>
          </a:ln>
        </p:spPr>
      </p:sp>
      <p:sp>
        <p:nvSpPr>
          <p:cNvPr id="517" name="Google Shape;517;p74"/>
          <p:cNvSpPr txBox="1"/>
          <p:nvPr>
            <p:ph idx="17" type="body"/>
          </p:nvPr>
        </p:nvSpPr>
        <p:spPr>
          <a:xfrm>
            <a:off x="750431" y="5044362"/>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18" name="Google Shape;518;p74"/>
          <p:cNvSpPr txBox="1"/>
          <p:nvPr>
            <p:ph idx="18" type="body"/>
          </p:nvPr>
        </p:nvSpPr>
        <p:spPr>
          <a:xfrm>
            <a:off x="750430" y="5429608"/>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19" name="Google Shape;519;p74"/>
          <p:cNvSpPr/>
          <p:nvPr>
            <p:ph idx="19" type="pic"/>
          </p:nvPr>
        </p:nvSpPr>
        <p:spPr>
          <a:xfrm>
            <a:off x="3549397" y="4118553"/>
            <a:ext cx="904987" cy="905641"/>
          </a:xfrm>
          <a:prstGeom prst="rect">
            <a:avLst/>
          </a:prstGeom>
          <a:noFill/>
          <a:ln>
            <a:noFill/>
          </a:ln>
        </p:spPr>
      </p:sp>
      <p:sp>
        <p:nvSpPr>
          <p:cNvPr id="520" name="Google Shape;520;p74"/>
          <p:cNvSpPr txBox="1"/>
          <p:nvPr>
            <p:ph idx="20" type="body"/>
          </p:nvPr>
        </p:nvSpPr>
        <p:spPr>
          <a:xfrm>
            <a:off x="3549399" y="5044362"/>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21" name="Google Shape;521;p74"/>
          <p:cNvSpPr txBox="1"/>
          <p:nvPr>
            <p:ph idx="21" type="body"/>
          </p:nvPr>
        </p:nvSpPr>
        <p:spPr>
          <a:xfrm>
            <a:off x="3549398" y="5429608"/>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22" name="Google Shape;522;p74"/>
          <p:cNvSpPr/>
          <p:nvPr>
            <p:ph idx="22" type="pic"/>
          </p:nvPr>
        </p:nvSpPr>
        <p:spPr>
          <a:xfrm>
            <a:off x="6348368" y="4118553"/>
            <a:ext cx="904987" cy="905641"/>
          </a:xfrm>
          <a:prstGeom prst="rect">
            <a:avLst/>
          </a:prstGeom>
          <a:noFill/>
          <a:ln>
            <a:noFill/>
          </a:ln>
        </p:spPr>
      </p:sp>
      <p:sp>
        <p:nvSpPr>
          <p:cNvPr id="523" name="Google Shape;523;p74"/>
          <p:cNvSpPr txBox="1"/>
          <p:nvPr>
            <p:ph idx="23" type="body"/>
          </p:nvPr>
        </p:nvSpPr>
        <p:spPr>
          <a:xfrm>
            <a:off x="6348368" y="5044362"/>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24" name="Google Shape;524;p74"/>
          <p:cNvSpPr txBox="1"/>
          <p:nvPr>
            <p:ph idx="24" type="body"/>
          </p:nvPr>
        </p:nvSpPr>
        <p:spPr>
          <a:xfrm>
            <a:off x="6348368" y="5429608"/>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25" name="Google Shape;525;p74"/>
          <p:cNvSpPr/>
          <p:nvPr>
            <p:ph idx="25" type="pic"/>
          </p:nvPr>
        </p:nvSpPr>
        <p:spPr>
          <a:xfrm>
            <a:off x="9147336" y="4118553"/>
            <a:ext cx="904987" cy="905641"/>
          </a:xfrm>
          <a:prstGeom prst="rect">
            <a:avLst/>
          </a:prstGeom>
          <a:noFill/>
          <a:ln>
            <a:noFill/>
          </a:ln>
        </p:spPr>
      </p:sp>
      <p:sp>
        <p:nvSpPr>
          <p:cNvPr id="526" name="Google Shape;526;p74"/>
          <p:cNvSpPr txBox="1"/>
          <p:nvPr>
            <p:ph idx="26" type="body"/>
          </p:nvPr>
        </p:nvSpPr>
        <p:spPr>
          <a:xfrm>
            <a:off x="9147336" y="5044362"/>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27" name="Google Shape;527;p74"/>
          <p:cNvSpPr txBox="1"/>
          <p:nvPr>
            <p:ph idx="27" type="body"/>
          </p:nvPr>
        </p:nvSpPr>
        <p:spPr>
          <a:xfrm>
            <a:off x="9147336" y="5429608"/>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28" name="Google Shape;528;p74"/>
          <p:cNvSpPr txBox="1"/>
          <p:nvPr>
            <p:ph idx="12" type="sldNum"/>
          </p:nvPr>
        </p:nvSpPr>
        <p:spPr>
          <a:xfrm>
            <a:off x="90678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3"/>
                </a:solidFill>
                <a:latin typeface="Arial"/>
                <a:ea typeface="Arial"/>
                <a:cs typeface="Arial"/>
                <a:sym typeface="Arial"/>
              </a:defRPr>
            </a:lvl1pPr>
            <a:lvl2pPr indent="0" lvl="1" marL="0" algn="r">
              <a:spcBef>
                <a:spcPts val="0"/>
              </a:spcBef>
              <a:buNone/>
              <a:defRPr sz="900">
                <a:solidFill>
                  <a:schemeClr val="accent3"/>
                </a:solidFill>
                <a:latin typeface="Arial"/>
                <a:ea typeface="Arial"/>
                <a:cs typeface="Arial"/>
                <a:sym typeface="Arial"/>
              </a:defRPr>
            </a:lvl2pPr>
            <a:lvl3pPr indent="0" lvl="2" marL="0" algn="r">
              <a:spcBef>
                <a:spcPts val="0"/>
              </a:spcBef>
              <a:buNone/>
              <a:defRPr sz="900">
                <a:solidFill>
                  <a:schemeClr val="accent3"/>
                </a:solidFill>
                <a:latin typeface="Arial"/>
                <a:ea typeface="Arial"/>
                <a:cs typeface="Arial"/>
                <a:sym typeface="Arial"/>
              </a:defRPr>
            </a:lvl3pPr>
            <a:lvl4pPr indent="0" lvl="3" marL="0" algn="r">
              <a:spcBef>
                <a:spcPts val="0"/>
              </a:spcBef>
              <a:buNone/>
              <a:defRPr sz="900">
                <a:solidFill>
                  <a:schemeClr val="accent3"/>
                </a:solidFill>
                <a:latin typeface="Arial"/>
                <a:ea typeface="Arial"/>
                <a:cs typeface="Arial"/>
                <a:sym typeface="Arial"/>
              </a:defRPr>
            </a:lvl4pPr>
            <a:lvl5pPr indent="0" lvl="4" marL="0" algn="r">
              <a:spcBef>
                <a:spcPts val="0"/>
              </a:spcBef>
              <a:buNone/>
              <a:defRPr sz="900">
                <a:solidFill>
                  <a:schemeClr val="accent3"/>
                </a:solidFill>
                <a:latin typeface="Arial"/>
                <a:ea typeface="Arial"/>
                <a:cs typeface="Arial"/>
                <a:sym typeface="Arial"/>
              </a:defRPr>
            </a:lvl5pPr>
            <a:lvl6pPr indent="0" lvl="5" marL="0" algn="r">
              <a:spcBef>
                <a:spcPts val="0"/>
              </a:spcBef>
              <a:buNone/>
              <a:defRPr sz="900">
                <a:solidFill>
                  <a:schemeClr val="accent3"/>
                </a:solidFill>
                <a:latin typeface="Arial"/>
                <a:ea typeface="Arial"/>
                <a:cs typeface="Arial"/>
                <a:sym typeface="Arial"/>
              </a:defRPr>
            </a:lvl6pPr>
            <a:lvl7pPr indent="0" lvl="6" marL="0" algn="r">
              <a:spcBef>
                <a:spcPts val="0"/>
              </a:spcBef>
              <a:buNone/>
              <a:defRPr sz="900">
                <a:solidFill>
                  <a:schemeClr val="accent3"/>
                </a:solidFill>
                <a:latin typeface="Arial"/>
                <a:ea typeface="Arial"/>
                <a:cs typeface="Arial"/>
                <a:sym typeface="Arial"/>
              </a:defRPr>
            </a:lvl7pPr>
            <a:lvl8pPr indent="0" lvl="7" marL="0" algn="r">
              <a:spcBef>
                <a:spcPts val="0"/>
              </a:spcBef>
              <a:buNone/>
              <a:defRPr sz="900">
                <a:solidFill>
                  <a:schemeClr val="accent3"/>
                </a:solidFill>
                <a:latin typeface="Arial"/>
                <a:ea typeface="Arial"/>
                <a:cs typeface="Arial"/>
                <a:sym typeface="Arial"/>
              </a:defRPr>
            </a:lvl8pPr>
            <a:lvl9pPr indent="0" lvl="8" marL="0" algn="r">
              <a:spcBef>
                <a:spcPts val="0"/>
              </a:spcBef>
              <a:buNone/>
              <a:defRPr sz="900">
                <a:solidFill>
                  <a:schemeClr val="accent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p:cSld name="Timeline">
    <p:spTree>
      <p:nvGrpSpPr>
        <p:cNvPr id="529" name="Shape 529"/>
        <p:cNvGrpSpPr/>
        <p:nvPr/>
      </p:nvGrpSpPr>
      <p:grpSpPr>
        <a:xfrm>
          <a:off x="0" y="0"/>
          <a:ext cx="0" cy="0"/>
          <a:chOff x="0" y="0"/>
          <a:chExt cx="0" cy="0"/>
        </a:xfrm>
      </p:grpSpPr>
      <p:sp>
        <p:nvSpPr>
          <p:cNvPr id="530" name="Google Shape;530;p75"/>
          <p:cNvSpPr/>
          <p:nvPr/>
        </p:nvSpPr>
        <p:spPr>
          <a:xfrm flipH="1">
            <a:off x="8580896" y="1"/>
            <a:ext cx="3611104" cy="3611104"/>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531" name="Google Shape;531;p75"/>
          <p:cNvSpPr/>
          <p:nvPr/>
        </p:nvSpPr>
        <p:spPr>
          <a:xfrm flipH="1" rot="5400000">
            <a:off x="1"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532" name="Google Shape;532;p75"/>
          <p:cNvSpPr txBox="1"/>
          <p:nvPr>
            <p:ph type="title"/>
          </p:nvPr>
        </p:nvSpPr>
        <p:spPr>
          <a:xfrm>
            <a:off x="1167494" y="381000"/>
            <a:ext cx="9779183"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3600"/>
              <a:buFont typeface="Arial"/>
              <a:buNone/>
              <a:defRPr b="1" sz="36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3" name="Google Shape;533;p75"/>
          <p:cNvSpPr txBox="1"/>
          <p:nvPr>
            <p:ph idx="1" type="body"/>
          </p:nvPr>
        </p:nvSpPr>
        <p:spPr>
          <a:xfrm>
            <a:off x="1167494" y="2087563"/>
            <a:ext cx="9779183" cy="336681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lt1"/>
              </a:buClr>
              <a:buSzPts val="2100"/>
              <a:buNone/>
              <a:defRPr>
                <a:solidFill>
                  <a:schemeClr val="lt1"/>
                </a:solidFill>
                <a:latin typeface="Arial"/>
                <a:ea typeface="Arial"/>
                <a:cs typeface="Arial"/>
                <a:sym typeface="Arial"/>
              </a:defRPr>
            </a:lvl1pPr>
            <a:lvl2pPr indent="-228600" lvl="1" marL="914400" algn="l">
              <a:lnSpc>
                <a:spcPct val="90000"/>
              </a:lnSpc>
              <a:spcBef>
                <a:spcPts val="375"/>
              </a:spcBef>
              <a:spcAft>
                <a:spcPts val="0"/>
              </a:spcAft>
              <a:buClr>
                <a:schemeClr val="lt1"/>
              </a:buClr>
              <a:buSzPts val="1800"/>
              <a:buNone/>
              <a:defRPr>
                <a:solidFill>
                  <a:schemeClr val="lt1"/>
                </a:solidFill>
                <a:latin typeface="Arial"/>
                <a:ea typeface="Arial"/>
                <a:cs typeface="Arial"/>
                <a:sym typeface="Arial"/>
              </a:defRPr>
            </a:lvl2pPr>
            <a:lvl3pPr indent="-228600" lvl="2" marL="1371600" algn="l">
              <a:lnSpc>
                <a:spcPct val="90000"/>
              </a:lnSpc>
              <a:spcBef>
                <a:spcPts val="375"/>
              </a:spcBef>
              <a:spcAft>
                <a:spcPts val="0"/>
              </a:spcAft>
              <a:buClr>
                <a:schemeClr val="lt1"/>
              </a:buClr>
              <a:buSzPts val="1500"/>
              <a:buNone/>
              <a:defRPr>
                <a:solidFill>
                  <a:schemeClr val="lt1"/>
                </a:solidFill>
                <a:latin typeface="Arial"/>
                <a:ea typeface="Arial"/>
                <a:cs typeface="Arial"/>
                <a:sym typeface="Arial"/>
              </a:defRPr>
            </a:lvl3pPr>
            <a:lvl4pPr indent="-228600" lvl="3" marL="1828800" algn="l">
              <a:lnSpc>
                <a:spcPct val="90000"/>
              </a:lnSpc>
              <a:spcBef>
                <a:spcPts val="375"/>
              </a:spcBef>
              <a:spcAft>
                <a:spcPts val="0"/>
              </a:spcAft>
              <a:buClr>
                <a:schemeClr val="lt1"/>
              </a:buClr>
              <a:buSzPts val="1350"/>
              <a:buNone/>
              <a:defRPr>
                <a:solidFill>
                  <a:schemeClr val="lt1"/>
                </a:solidFill>
                <a:latin typeface="Arial"/>
                <a:ea typeface="Arial"/>
                <a:cs typeface="Arial"/>
                <a:sym typeface="Arial"/>
              </a:defRPr>
            </a:lvl4pPr>
            <a:lvl5pPr indent="-228600" lvl="4" marL="2286000" algn="l">
              <a:lnSpc>
                <a:spcPct val="90000"/>
              </a:lnSpc>
              <a:spcBef>
                <a:spcPts val="375"/>
              </a:spcBef>
              <a:spcAft>
                <a:spcPts val="0"/>
              </a:spcAft>
              <a:buClr>
                <a:schemeClr val="lt1"/>
              </a:buClr>
              <a:buSzPts val="1350"/>
              <a:buNone/>
              <a:defRPr>
                <a:solidFill>
                  <a:schemeClr val="lt1"/>
                </a:solidFill>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34" name="Google Shape;534;p75"/>
          <p:cNvSpPr txBox="1"/>
          <p:nvPr>
            <p:ph idx="12" type="sldNum"/>
          </p:nvPr>
        </p:nvSpPr>
        <p:spPr>
          <a:xfrm>
            <a:off x="10153277" y="6356352"/>
            <a:ext cx="165772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2"/>
                </a:solidFill>
                <a:latin typeface="Arial"/>
                <a:ea typeface="Arial"/>
                <a:cs typeface="Arial"/>
                <a:sym typeface="Arial"/>
              </a:defRPr>
            </a:lvl1pPr>
            <a:lvl2pPr indent="0" lvl="1" marL="0" algn="r">
              <a:spcBef>
                <a:spcPts val="0"/>
              </a:spcBef>
              <a:buNone/>
              <a:defRPr sz="900">
                <a:solidFill>
                  <a:schemeClr val="accent2"/>
                </a:solidFill>
                <a:latin typeface="Arial"/>
                <a:ea typeface="Arial"/>
                <a:cs typeface="Arial"/>
                <a:sym typeface="Arial"/>
              </a:defRPr>
            </a:lvl2pPr>
            <a:lvl3pPr indent="0" lvl="2" marL="0" algn="r">
              <a:spcBef>
                <a:spcPts val="0"/>
              </a:spcBef>
              <a:buNone/>
              <a:defRPr sz="900">
                <a:solidFill>
                  <a:schemeClr val="accent2"/>
                </a:solidFill>
                <a:latin typeface="Arial"/>
                <a:ea typeface="Arial"/>
                <a:cs typeface="Arial"/>
                <a:sym typeface="Arial"/>
              </a:defRPr>
            </a:lvl3pPr>
            <a:lvl4pPr indent="0" lvl="3" marL="0" algn="r">
              <a:spcBef>
                <a:spcPts val="0"/>
              </a:spcBef>
              <a:buNone/>
              <a:defRPr sz="900">
                <a:solidFill>
                  <a:schemeClr val="accent2"/>
                </a:solidFill>
                <a:latin typeface="Arial"/>
                <a:ea typeface="Arial"/>
                <a:cs typeface="Arial"/>
                <a:sym typeface="Arial"/>
              </a:defRPr>
            </a:lvl4pPr>
            <a:lvl5pPr indent="0" lvl="4" marL="0" algn="r">
              <a:spcBef>
                <a:spcPts val="0"/>
              </a:spcBef>
              <a:buNone/>
              <a:defRPr sz="900">
                <a:solidFill>
                  <a:schemeClr val="accent2"/>
                </a:solidFill>
                <a:latin typeface="Arial"/>
                <a:ea typeface="Arial"/>
                <a:cs typeface="Arial"/>
                <a:sym typeface="Arial"/>
              </a:defRPr>
            </a:lvl5pPr>
            <a:lvl6pPr indent="0" lvl="5" marL="0" algn="r">
              <a:spcBef>
                <a:spcPts val="0"/>
              </a:spcBef>
              <a:buNone/>
              <a:defRPr sz="900">
                <a:solidFill>
                  <a:schemeClr val="accent2"/>
                </a:solidFill>
                <a:latin typeface="Arial"/>
                <a:ea typeface="Arial"/>
                <a:cs typeface="Arial"/>
                <a:sym typeface="Arial"/>
              </a:defRPr>
            </a:lvl6pPr>
            <a:lvl7pPr indent="0" lvl="6" marL="0" algn="r">
              <a:spcBef>
                <a:spcPts val="0"/>
              </a:spcBef>
              <a:buNone/>
              <a:defRPr sz="900">
                <a:solidFill>
                  <a:schemeClr val="accent2"/>
                </a:solidFill>
                <a:latin typeface="Arial"/>
                <a:ea typeface="Arial"/>
                <a:cs typeface="Arial"/>
                <a:sym typeface="Arial"/>
              </a:defRPr>
            </a:lvl7pPr>
            <a:lvl8pPr indent="0" lvl="7" marL="0" algn="r">
              <a:spcBef>
                <a:spcPts val="0"/>
              </a:spcBef>
              <a:buNone/>
              <a:defRPr sz="900">
                <a:solidFill>
                  <a:schemeClr val="accent2"/>
                </a:solidFill>
                <a:latin typeface="Arial"/>
                <a:ea typeface="Arial"/>
                <a:cs typeface="Arial"/>
                <a:sym typeface="Arial"/>
              </a:defRPr>
            </a:lvl8pPr>
            <a:lvl9pPr indent="0" lvl="8" marL="0" algn="r">
              <a:spcBef>
                <a:spcPts val="0"/>
              </a:spcBef>
              <a:buNone/>
              <a:defRPr sz="900">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Title and Content">
  <p:cSld name="2 Title and Content">
    <p:spTree>
      <p:nvGrpSpPr>
        <p:cNvPr id="535" name="Shape 535"/>
        <p:cNvGrpSpPr/>
        <p:nvPr/>
      </p:nvGrpSpPr>
      <p:grpSpPr>
        <a:xfrm>
          <a:off x="0" y="0"/>
          <a:ext cx="0" cy="0"/>
          <a:chOff x="0" y="0"/>
          <a:chExt cx="0" cy="0"/>
        </a:xfrm>
      </p:grpSpPr>
      <p:sp>
        <p:nvSpPr>
          <p:cNvPr id="536" name="Google Shape;536;p76"/>
          <p:cNvSpPr txBox="1"/>
          <p:nvPr>
            <p:ph type="title"/>
          </p:nvPr>
        </p:nvSpPr>
        <p:spPr>
          <a:xfrm>
            <a:off x="1167494" y="381000"/>
            <a:ext cx="9779183"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600"/>
              <a:buFont typeface="Arial"/>
              <a:buNone/>
              <a:defRPr b="1"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7" name="Google Shape;537;p76"/>
          <p:cNvSpPr txBox="1"/>
          <p:nvPr>
            <p:ph idx="1" type="body"/>
          </p:nvPr>
        </p:nvSpPr>
        <p:spPr>
          <a:xfrm>
            <a:off x="1167493" y="2528205"/>
            <a:ext cx="4663440" cy="28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500"/>
              <a:buNone/>
              <a:defRPr sz="1500">
                <a:latin typeface="Arial"/>
                <a:ea typeface="Arial"/>
                <a:cs typeface="Arial"/>
                <a:sym typeface="Arial"/>
              </a:defRPr>
            </a:lvl1pPr>
            <a:lvl2pPr indent="-228600" lvl="1" marL="914400" algn="l">
              <a:lnSpc>
                <a:spcPct val="90000"/>
              </a:lnSpc>
              <a:spcBef>
                <a:spcPts val="375"/>
              </a:spcBef>
              <a:spcAft>
                <a:spcPts val="0"/>
              </a:spcAft>
              <a:buClr>
                <a:schemeClr val="dk1"/>
              </a:buClr>
              <a:buSzPts val="1350"/>
              <a:buNone/>
              <a:defRPr sz="1350">
                <a:latin typeface="Arial"/>
                <a:ea typeface="Arial"/>
                <a:cs typeface="Arial"/>
                <a:sym typeface="Arial"/>
              </a:defRPr>
            </a:lvl2pPr>
            <a:lvl3pPr indent="-228600" lvl="2" marL="1371600" algn="l">
              <a:lnSpc>
                <a:spcPct val="90000"/>
              </a:lnSpc>
              <a:spcBef>
                <a:spcPts val="375"/>
              </a:spcBef>
              <a:spcAft>
                <a:spcPts val="0"/>
              </a:spcAft>
              <a:buClr>
                <a:schemeClr val="dk1"/>
              </a:buClr>
              <a:buSzPts val="1200"/>
              <a:buNone/>
              <a:defRPr sz="1200">
                <a:latin typeface="Arial"/>
                <a:ea typeface="Arial"/>
                <a:cs typeface="Arial"/>
                <a:sym typeface="Arial"/>
              </a:defRPr>
            </a:lvl3pPr>
            <a:lvl4pPr indent="-228600" lvl="3" marL="1828800" algn="l">
              <a:lnSpc>
                <a:spcPct val="90000"/>
              </a:lnSpc>
              <a:spcBef>
                <a:spcPts val="375"/>
              </a:spcBef>
              <a:spcAft>
                <a:spcPts val="0"/>
              </a:spcAft>
              <a:buClr>
                <a:schemeClr val="dk1"/>
              </a:buClr>
              <a:buSzPts val="1050"/>
              <a:buNone/>
              <a:defRPr sz="1050">
                <a:latin typeface="Arial"/>
                <a:ea typeface="Arial"/>
                <a:cs typeface="Arial"/>
                <a:sym typeface="Arial"/>
              </a:defRPr>
            </a:lvl4pPr>
            <a:lvl5pPr indent="-228600" lvl="4" marL="2286000" algn="l">
              <a:lnSpc>
                <a:spcPct val="90000"/>
              </a:lnSpc>
              <a:spcBef>
                <a:spcPts val="375"/>
              </a:spcBef>
              <a:spcAft>
                <a:spcPts val="0"/>
              </a:spcAft>
              <a:buClr>
                <a:schemeClr val="dk1"/>
              </a:buClr>
              <a:buSzPts val="1050"/>
              <a:buNone/>
              <a:defRPr sz="105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38" name="Google Shape;538;p76"/>
          <p:cNvSpPr/>
          <p:nvPr/>
        </p:nvSpPr>
        <p:spPr>
          <a:xfrm flipH="1">
            <a:off x="8580896" y="1"/>
            <a:ext cx="3611104" cy="3611104"/>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539" name="Google Shape;539;p76"/>
          <p:cNvSpPr/>
          <p:nvPr/>
        </p:nvSpPr>
        <p:spPr>
          <a:xfrm flipH="1">
            <a:off x="8580896"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540" name="Google Shape;540;p76"/>
          <p:cNvSpPr/>
          <p:nvPr/>
        </p:nvSpPr>
        <p:spPr>
          <a:xfrm>
            <a:off x="1" y="0"/>
            <a:ext cx="933856" cy="933856"/>
          </a:xfrm>
          <a:custGeom>
            <a:rect b="b" l="l" r="r" t="t"/>
            <a:pathLst>
              <a:path extrusionOk="0" h="862693" w="862693">
                <a:moveTo>
                  <a:pt x="0" y="0"/>
                </a:moveTo>
                <a:lnTo>
                  <a:pt x="862693" y="0"/>
                </a:lnTo>
                <a:cubicBezTo>
                  <a:pt x="862693" y="476453"/>
                  <a:pt x="476452" y="862693"/>
                  <a:pt x="0" y="8626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nvGrpSpPr>
          <p:cNvPr id="541" name="Google Shape;541;p76"/>
          <p:cNvGrpSpPr/>
          <p:nvPr/>
        </p:nvGrpSpPr>
        <p:grpSpPr>
          <a:xfrm>
            <a:off x="8082093" y="5590905"/>
            <a:ext cx="1572380" cy="1267097"/>
            <a:chOff x="7413403" y="4976359"/>
            <a:chExt cx="2334986" cy="1881641"/>
          </a:xfrm>
        </p:grpSpPr>
        <p:sp>
          <p:nvSpPr>
            <p:cNvPr id="542" name="Google Shape;542;p76"/>
            <p:cNvSpPr/>
            <p:nvPr/>
          </p:nvSpPr>
          <p:spPr>
            <a:xfrm rot="-5400000">
              <a:off x="8223822"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543" name="Google Shape;543;p76"/>
            <p:cNvSpPr/>
            <p:nvPr/>
          </p:nvSpPr>
          <p:spPr>
            <a:xfrm flipH="1" rot="5400000">
              <a:off x="7056329"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sp>
        <p:nvSpPr>
          <p:cNvPr id="544" name="Google Shape;544;p76"/>
          <p:cNvSpPr txBox="1"/>
          <p:nvPr>
            <p:ph idx="12" type="sldNum"/>
          </p:nvPr>
        </p:nvSpPr>
        <p:spPr>
          <a:xfrm>
            <a:off x="10153277" y="6356352"/>
            <a:ext cx="165772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2"/>
                </a:solidFill>
                <a:latin typeface="Arial"/>
                <a:ea typeface="Arial"/>
                <a:cs typeface="Arial"/>
                <a:sym typeface="Arial"/>
              </a:defRPr>
            </a:lvl1pPr>
            <a:lvl2pPr indent="0" lvl="1" marL="0" algn="r">
              <a:spcBef>
                <a:spcPts val="0"/>
              </a:spcBef>
              <a:buNone/>
              <a:defRPr sz="900">
                <a:solidFill>
                  <a:schemeClr val="accent2"/>
                </a:solidFill>
                <a:latin typeface="Arial"/>
                <a:ea typeface="Arial"/>
                <a:cs typeface="Arial"/>
                <a:sym typeface="Arial"/>
              </a:defRPr>
            </a:lvl2pPr>
            <a:lvl3pPr indent="0" lvl="2" marL="0" algn="r">
              <a:spcBef>
                <a:spcPts val="0"/>
              </a:spcBef>
              <a:buNone/>
              <a:defRPr sz="900">
                <a:solidFill>
                  <a:schemeClr val="accent2"/>
                </a:solidFill>
                <a:latin typeface="Arial"/>
                <a:ea typeface="Arial"/>
                <a:cs typeface="Arial"/>
                <a:sym typeface="Arial"/>
              </a:defRPr>
            </a:lvl3pPr>
            <a:lvl4pPr indent="0" lvl="3" marL="0" algn="r">
              <a:spcBef>
                <a:spcPts val="0"/>
              </a:spcBef>
              <a:buNone/>
              <a:defRPr sz="900">
                <a:solidFill>
                  <a:schemeClr val="accent2"/>
                </a:solidFill>
                <a:latin typeface="Arial"/>
                <a:ea typeface="Arial"/>
                <a:cs typeface="Arial"/>
                <a:sym typeface="Arial"/>
              </a:defRPr>
            </a:lvl4pPr>
            <a:lvl5pPr indent="0" lvl="4" marL="0" algn="r">
              <a:spcBef>
                <a:spcPts val="0"/>
              </a:spcBef>
              <a:buNone/>
              <a:defRPr sz="900">
                <a:solidFill>
                  <a:schemeClr val="accent2"/>
                </a:solidFill>
                <a:latin typeface="Arial"/>
                <a:ea typeface="Arial"/>
                <a:cs typeface="Arial"/>
                <a:sym typeface="Arial"/>
              </a:defRPr>
            </a:lvl5pPr>
            <a:lvl6pPr indent="0" lvl="5" marL="0" algn="r">
              <a:spcBef>
                <a:spcPts val="0"/>
              </a:spcBef>
              <a:buNone/>
              <a:defRPr sz="900">
                <a:solidFill>
                  <a:schemeClr val="accent2"/>
                </a:solidFill>
                <a:latin typeface="Arial"/>
                <a:ea typeface="Arial"/>
                <a:cs typeface="Arial"/>
                <a:sym typeface="Arial"/>
              </a:defRPr>
            </a:lvl6pPr>
            <a:lvl7pPr indent="0" lvl="6" marL="0" algn="r">
              <a:spcBef>
                <a:spcPts val="0"/>
              </a:spcBef>
              <a:buNone/>
              <a:defRPr sz="900">
                <a:solidFill>
                  <a:schemeClr val="accent2"/>
                </a:solidFill>
                <a:latin typeface="Arial"/>
                <a:ea typeface="Arial"/>
                <a:cs typeface="Arial"/>
                <a:sym typeface="Arial"/>
              </a:defRPr>
            </a:lvl7pPr>
            <a:lvl8pPr indent="0" lvl="7" marL="0" algn="r">
              <a:spcBef>
                <a:spcPts val="0"/>
              </a:spcBef>
              <a:buNone/>
              <a:defRPr sz="900">
                <a:solidFill>
                  <a:schemeClr val="accent2"/>
                </a:solidFill>
                <a:latin typeface="Arial"/>
                <a:ea typeface="Arial"/>
                <a:cs typeface="Arial"/>
                <a:sym typeface="Arial"/>
              </a:defRPr>
            </a:lvl8pPr>
            <a:lvl9pPr indent="0" lvl="8" marL="0" algn="r">
              <a:spcBef>
                <a:spcPts val="0"/>
              </a:spcBef>
              <a:buNone/>
              <a:defRPr sz="900">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545" name="Google Shape;545;p76"/>
          <p:cNvSpPr txBox="1"/>
          <p:nvPr>
            <p:ph idx="2" type="body"/>
          </p:nvPr>
        </p:nvSpPr>
        <p:spPr>
          <a:xfrm>
            <a:off x="6283235" y="2528205"/>
            <a:ext cx="4663440" cy="28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500"/>
              <a:buNone/>
              <a:defRPr sz="1500">
                <a:latin typeface="Arial"/>
                <a:ea typeface="Arial"/>
                <a:cs typeface="Arial"/>
                <a:sym typeface="Arial"/>
              </a:defRPr>
            </a:lvl1pPr>
            <a:lvl2pPr indent="-228600" lvl="1" marL="914400" algn="l">
              <a:lnSpc>
                <a:spcPct val="90000"/>
              </a:lnSpc>
              <a:spcBef>
                <a:spcPts val="375"/>
              </a:spcBef>
              <a:spcAft>
                <a:spcPts val="0"/>
              </a:spcAft>
              <a:buClr>
                <a:schemeClr val="dk1"/>
              </a:buClr>
              <a:buSzPts val="1350"/>
              <a:buNone/>
              <a:defRPr sz="1350">
                <a:latin typeface="Arial"/>
                <a:ea typeface="Arial"/>
                <a:cs typeface="Arial"/>
                <a:sym typeface="Arial"/>
              </a:defRPr>
            </a:lvl2pPr>
            <a:lvl3pPr indent="-228600" lvl="2" marL="1371600" algn="l">
              <a:lnSpc>
                <a:spcPct val="90000"/>
              </a:lnSpc>
              <a:spcBef>
                <a:spcPts val="375"/>
              </a:spcBef>
              <a:spcAft>
                <a:spcPts val="0"/>
              </a:spcAft>
              <a:buClr>
                <a:schemeClr val="dk1"/>
              </a:buClr>
              <a:buSzPts val="1200"/>
              <a:buNone/>
              <a:defRPr sz="1200">
                <a:latin typeface="Arial"/>
                <a:ea typeface="Arial"/>
                <a:cs typeface="Arial"/>
                <a:sym typeface="Arial"/>
              </a:defRPr>
            </a:lvl3pPr>
            <a:lvl4pPr indent="-228600" lvl="3" marL="1828800" algn="l">
              <a:lnSpc>
                <a:spcPct val="90000"/>
              </a:lnSpc>
              <a:spcBef>
                <a:spcPts val="375"/>
              </a:spcBef>
              <a:spcAft>
                <a:spcPts val="0"/>
              </a:spcAft>
              <a:buClr>
                <a:schemeClr val="dk1"/>
              </a:buClr>
              <a:buSzPts val="1050"/>
              <a:buNone/>
              <a:defRPr sz="1050">
                <a:latin typeface="Arial"/>
                <a:ea typeface="Arial"/>
                <a:cs typeface="Arial"/>
                <a:sym typeface="Arial"/>
              </a:defRPr>
            </a:lvl4pPr>
            <a:lvl5pPr indent="-228600" lvl="4" marL="2286000" algn="l">
              <a:lnSpc>
                <a:spcPct val="90000"/>
              </a:lnSpc>
              <a:spcBef>
                <a:spcPts val="375"/>
              </a:spcBef>
              <a:spcAft>
                <a:spcPts val="0"/>
              </a:spcAft>
              <a:buClr>
                <a:schemeClr val="dk1"/>
              </a:buClr>
              <a:buSzPts val="1050"/>
              <a:buNone/>
              <a:defRPr sz="105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46" name="Google Shape;546;p76"/>
          <p:cNvSpPr txBox="1"/>
          <p:nvPr>
            <p:ph idx="3" type="body"/>
          </p:nvPr>
        </p:nvSpPr>
        <p:spPr>
          <a:xfrm>
            <a:off x="1167493" y="2005689"/>
            <a:ext cx="4663440" cy="52251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atin typeface="Arial"/>
                <a:ea typeface="Arial"/>
                <a:cs typeface="Arial"/>
                <a:sym typeface="Arial"/>
              </a:defRPr>
            </a:lvl1pPr>
            <a:lvl2pPr indent="-228600" lvl="1" marL="914400" algn="l">
              <a:lnSpc>
                <a:spcPct val="90000"/>
              </a:lnSpc>
              <a:spcBef>
                <a:spcPts val="375"/>
              </a:spcBef>
              <a:spcAft>
                <a:spcPts val="0"/>
              </a:spcAft>
              <a:buClr>
                <a:schemeClr val="dk1"/>
              </a:buClr>
              <a:buSzPts val="1500"/>
              <a:buNone/>
              <a:defRPr b="1" sz="1500">
                <a:latin typeface="Arial"/>
                <a:ea typeface="Arial"/>
                <a:cs typeface="Arial"/>
                <a:sym typeface="Arial"/>
              </a:defRPr>
            </a:lvl2pPr>
            <a:lvl3pPr indent="-228600" lvl="2" marL="1371600" algn="l">
              <a:lnSpc>
                <a:spcPct val="90000"/>
              </a:lnSpc>
              <a:spcBef>
                <a:spcPts val="375"/>
              </a:spcBef>
              <a:spcAft>
                <a:spcPts val="0"/>
              </a:spcAft>
              <a:buClr>
                <a:schemeClr val="dk1"/>
              </a:buClr>
              <a:buSzPts val="1350"/>
              <a:buNone/>
              <a:defRPr b="1" sz="1350">
                <a:latin typeface="Arial"/>
                <a:ea typeface="Arial"/>
                <a:cs typeface="Arial"/>
                <a:sym typeface="Arial"/>
              </a:defRPr>
            </a:lvl3pPr>
            <a:lvl4pPr indent="-228600" lvl="3" marL="1828800" algn="l">
              <a:lnSpc>
                <a:spcPct val="90000"/>
              </a:lnSpc>
              <a:spcBef>
                <a:spcPts val="375"/>
              </a:spcBef>
              <a:spcAft>
                <a:spcPts val="0"/>
              </a:spcAft>
              <a:buClr>
                <a:schemeClr val="dk1"/>
              </a:buClr>
              <a:buSzPts val="1200"/>
              <a:buNone/>
              <a:defRPr b="1" sz="1200">
                <a:latin typeface="Arial"/>
                <a:ea typeface="Arial"/>
                <a:cs typeface="Arial"/>
                <a:sym typeface="Arial"/>
              </a:defRPr>
            </a:lvl4pPr>
            <a:lvl5pPr indent="-228600" lvl="4" marL="2286000" algn="l">
              <a:lnSpc>
                <a:spcPct val="90000"/>
              </a:lnSpc>
              <a:spcBef>
                <a:spcPts val="375"/>
              </a:spcBef>
              <a:spcAft>
                <a:spcPts val="0"/>
              </a:spcAft>
              <a:buClr>
                <a:schemeClr val="dk1"/>
              </a:buClr>
              <a:buSzPts val="1200"/>
              <a:buNone/>
              <a:defRPr b="1" sz="120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47" name="Google Shape;547;p76"/>
          <p:cNvSpPr txBox="1"/>
          <p:nvPr>
            <p:ph idx="4" type="body"/>
          </p:nvPr>
        </p:nvSpPr>
        <p:spPr>
          <a:xfrm>
            <a:off x="6283235" y="2005689"/>
            <a:ext cx="4663440" cy="52251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atin typeface="Arial"/>
                <a:ea typeface="Arial"/>
                <a:cs typeface="Arial"/>
                <a:sym typeface="Arial"/>
              </a:defRPr>
            </a:lvl1pPr>
            <a:lvl2pPr indent="-228600" lvl="1" marL="914400" algn="l">
              <a:lnSpc>
                <a:spcPct val="90000"/>
              </a:lnSpc>
              <a:spcBef>
                <a:spcPts val="375"/>
              </a:spcBef>
              <a:spcAft>
                <a:spcPts val="0"/>
              </a:spcAft>
              <a:buClr>
                <a:schemeClr val="dk1"/>
              </a:buClr>
              <a:buSzPts val="1500"/>
              <a:buNone/>
              <a:defRPr b="1" sz="1500">
                <a:latin typeface="Arial"/>
                <a:ea typeface="Arial"/>
                <a:cs typeface="Arial"/>
                <a:sym typeface="Arial"/>
              </a:defRPr>
            </a:lvl2pPr>
            <a:lvl3pPr indent="-228600" lvl="2" marL="1371600" algn="l">
              <a:lnSpc>
                <a:spcPct val="90000"/>
              </a:lnSpc>
              <a:spcBef>
                <a:spcPts val="375"/>
              </a:spcBef>
              <a:spcAft>
                <a:spcPts val="0"/>
              </a:spcAft>
              <a:buClr>
                <a:schemeClr val="dk1"/>
              </a:buClr>
              <a:buSzPts val="1350"/>
              <a:buNone/>
              <a:defRPr b="1" sz="1350">
                <a:latin typeface="Arial"/>
                <a:ea typeface="Arial"/>
                <a:cs typeface="Arial"/>
                <a:sym typeface="Arial"/>
              </a:defRPr>
            </a:lvl3pPr>
            <a:lvl4pPr indent="-228600" lvl="3" marL="1828800" algn="l">
              <a:lnSpc>
                <a:spcPct val="90000"/>
              </a:lnSpc>
              <a:spcBef>
                <a:spcPts val="375"/>
              </a:spcBef>
              <a:spcAft>
                <a:spcPts val="0"/>
              </a:spcAft>
              <a:buClr>
                <a:schemeClr val="dk1"/>
              </a:buClr>
              <a:buSzPts val="1200"/>
              <a:buNone/>
              <a:defRPr b="1" sz="1200">
                <a:latin typeface="Arial"/>
                <a:ea typeface="Arial"/>
                <a:cs typeface="Arial"/>
                <a:sym typeface="Arial"/>
              </a:defRPr>
            </a:lvl4pPr>
            <a:lvl5pPr indent="-228600" lvl="4" marL="2286000" algn="l">
              <a:lnSpc>
                <a:spcPct val="90000"/>
              </a:lnSpc>
              <a:spcBef>
                <a:spcPts val="375"/>
              </a:spcBef>
              <a:spcAft>
                <a:spcPts val="0"/>
              </a:spcAft>
              <a:buClr>
                <a:schemeClr val="dk1"/>
              </a:buClr>
              <a:buSzPts val="1200"/>
              <a:buNone/>
              <a:defRPr b="1" sz="120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Title and Content">
  <p:cSld name="3 Title and Content">
    <p:spTree>
      <p:nvGrpSpPr>
        <p:cNvPr id="548" name="Shape 548"/>
        <p:cNvGrpSpPr/>
        <p:nvPr/>
      </p:nvGrpSpPr>
      <p:grpSpPr>
        <a:xfrm>
          <a:off x="0" y="0"/>
          <a:ext cx="0" cy="0"/>
          <a:chOff x="0" y="0"/>
          <a:chExt cx="0" cy="0"/>
        </a:xfrm>
      </p:grpSpPr>
      <p:sp>
        <p:nvSpPr>
          <p:cNvPr id="549" name="Google Shape;549;p77"/>
          <p:cNvSpPr txBox="1"/>
          <p:nvPr>
            <p:ph type="title"/>
          </p:nvPr>
        </p:nvSpPr>
        <p:spPr>
          <a:xfrm>
            <a:off x="1167494" y="381000"/>
            <a:ext cx="9779183"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600"/>
              <a:buFont typeface="Arial"/>
              <a:buNone/>
              <a:defRPr b="1"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0" name="Google Shape;550;p77"/>
          <p:cNvSpPr txBox="1"/>
          <p:nvPr>
            <p:ph idx="1" type="body"/>
          </p:nvPr>
        </p:nvSpPr>
        <p:spPr>
          <a:xfrm>
            <a:off x="1167491" y="2526318"/>
            <a:ext cx="3218688" cy="28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500"/>
              <a:buNone/>
              <a:defRPr sz="1500">
                <a:latin typeface="Arial"/>
                <a:ea typeface="Arial"/>
                <a:cs typeface="Arial"/>
                <a:sym typeface="Arial"/>
              </a:defRPr>
            </a:lvl1pPr>
            <a:lvl2pPr indent="-228600" lvl="1" marL="914400" algn="l">
              <a:lnSpc>
                <a:spcPct val="90000"/>
              </a:lnSpc>
              <a:spcBef>
                <a:spcPts val="375"/>
              </a:spcBef>
              <a:spcAft>
                <a:spcPts val="0"/>
              </a:spcAft>
              <a:buClr>
                <a:schemeClr val="dk1"/>
              </a:buClr>
              <a:buSzPts val="1350"/>
              <a:buNone/>
              <a:defRPr sz="1350">
                <a:latin typeface="Arial"/>
                <a:ea typeface="Arial"/>
                <a:cs typeface="Arial"/>
                <a:sym typeface="Arial"/>
              </a:defRPr>
            </a:lvl2pPr>
            <a:lvl3pPr indent="-228600" lvl="2" marL="1371600" algn="l">
              <a:lnSpc>
                <a:spcPct val="90000"/>
              </a:lnSpc>
              <a:spcBef>
                <a:spcPts val="375"/>
              </a:spcBef>
              <a:spcAft>
                <a:spcPts val="0"/>
              </a:spcAft>
              <a:buClr>
                <a:schemeClr val="dk1"/>
              </a:buClr>
              <a:buSzPts val="1200"/>
              <a:buNone/>
              <a:defRPr sz="1200">
                <a:latin typeface="Arial"/>
                <a:ea typeface="Arial"/>
                <a:cs typeface="Arial"/>
                <a:sym typeface="Arial"/>
              </a:defRPr>
            </a:lvl3pPr>
            <a:lvl4pPr indent="-228600" lvl="3" marL="1828800" algn="l">
              <a:lnSpc>
                <a:spcPct val="90000"/>
              </a:lnSpc>
              <a:spcBef>
                <a:spcPts val="375"/>
              </a:spcBef>
              <a:spcAft>
                <a:spcPts val="0"/>
              </a:spcAft>
              <a:buClr>
                <a:schemeClr val="dk1"/>
              </a:buClr>
              <a:buSzPts val="1050"/>
              <a:buNone/>
              <a:defRPr sz="1050">
                <a:latin typeface="Arial"/>
                <a:ea typeface="Arial"/>
                <a:cs typeface="Arial"/>
                <a:sym typeface="Arial"/>
              </a:defRPr>
            </a:lvl4pPr>
            <a:lvl5pPr indent="-228600" lvl="4" marL="2286000" algn="l">
              <a:lnSpc>
                <a:spcPct val="90000"/>
              </a:lnSpc>
              <a:spcBef>
                <a:spcPts val="375"/>
              </a:spcBef>
              <a:spcAft>
                <a:spcPts val="0"/>
              </a:spcAft>
              <a:buClr>
                <a:schemeClr val="dk1"/>
              </a:buClr>
              <a:buSzPts val="1050"/>
              <a:buNone/>
              <a:defRPr sz="105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51" name="Google Shape;551;p77"/>
          <p:cNvSpPr/>
          <p:nvPr/>
        </p:nvSpPr>
        <p:spPr>
          <a:xfrm rot="5400000">
            <a:off x="8580896" y="0"/>
            <a:ext cx="3611104" cy="3611104"/>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552" name="Google Shape;552;p77"/>
          <p:cNvSpPr/>
          <p:nvPr/>
        </p:nvSpPr>
        <p:spPr>
          <a:xfrm>
            <a:off x="-2364"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553" name="Google Shape;553;p77"/>
          <p:cNvSpPr/>
          <p:nvPr/>
        </p:nvSpPr>
        <p:spPr>
          <a:xfrm flipH="1" rot="5400000">
            <a:off x="11258144" y="5924144"/>
            <a:ext cx="933856" cy="933856"/>
          </a:xfrm>
          <a:custGeom>
            <a:rect b="b" l="l" r="r" t="t"/>
            <a:pathLst>
              <a:path extrusionOk="0" h="862693" w="862693">
                <a:moveTo>
                  <a:pt x="0" y="0"/>
                </a:moveTo>
                <a:lnTo>
                  <a:pt x="862693" y="0"/>
                </a:lnTo>
                <a:cubicBezTo>
                  <a:pt x="862693" y="476453"/>
                  <a:pt x="476452" y="862693"/>
                  <a:pt x="0" y="8626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nvGrpSpPr>
          <p:cNvPr id="554" name="Google Shape;554;p77"/>
          <p:cNvGrpSpPr/>
          <p:nvPr/>
        </p:nvGrpSpPr>
        <p:grpSpPr>
          <a:xfrm>
            <a:off x="2587418" y="5590905"/>
            <a:ext cx="1572380" cy="1267097"/>
            <a:chOff x="7413403" y="4976359"/>
            <a:chExt cx="2334986" cy="1881641"/>
          </a:xfrm>
        </p:grpSpPr>
        <p:sp>
          <p:nvSpPr>
            <p:cNvPr id="555" name="Google Shape;555;p77"/>
            <p:cNvSpPr/>
            <p:nvPr/>
          </p:nvSpPr>
          <p:spPr>
            <a:xfrm rot="-5400000">
              <a:off x="8223822"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556" name="Google Shape;556;p77"/>
            <p:cNvSpPr/>
            <p:nvPr/>
          </p:nvSpPr>
          <p:spPr>
            <a:xfrm flipH="1" rot="5400000">
              <a:off x="7056329"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sp>
        <p:nvSpPr>
          <p:cNvPr id="557" name="Google Shape;557;p77"/>
          <p:cNvSpPr txBox="1"/>
          <p:nvPr>
            <p:ph idx="2" type="body"/>
          </p:nvPr>
        </p:nvSpPr>
        <p:spPr>
          <a:xfrm>
            <a:off x="4683789" y="2526318"/>
            <a:ext cx="3173279" cy="28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500"/>
              <a:buNone/>
              <a:defRPr sz="1500">
                <a:latin typeface="Arial"/>
                <a:ea typeface="Arial"/>
                <a:cs typeface="Arial"/>
                <a:sym typeface="Arial"/>
              </a:defRPr>
            </a:lvl1pPr>
            <a:lvl2pPr indent="-228600" lvl="1" marL="914400" algn="l">
              <a:lnSpc>
                <a:spcPct val="90000"/>
              </a:lnSpc>
              <a:spcBef>
                <a:spcPts val="375"/>
              </a:spcBef>
              <a:spcAft>
                <a:spcPts val="0"/>
              </a:spcAft>
              <a:buClr>
                <a:schemeClr val="dk1"/>
              </a:buClr>
              <a:buSzPts val="1350"/>
              <a:buNone/>
              <a:defRPr sz="1350">
                <a:latin typeface="Arial"/>
                <a:ea typeface="Arial"/>
                <a:cs typeface="Arial"/>
                <a:sym typeface="Arial"/>
              </a:defRPr>
            </a:lvl2pPr>
            <a:lvl3pPr indent="-228600" lvl="2" marL="1371600" algn="l">
              <a:lnSpc>
                <a:spcPct val="90000"/>
              </a:lnSpc>
              <a:spcBef>
                <a:spcPts val="375"/>
              </a:spcBef>
              <a:spcAft>
                <a:spcPts val="0"/>
              </a:spcAft>
              <a:buClr>
                <a:schemeClr val="dk1"/>
              </a:buClr>
              <a:buSzPts val="1200"/>
              <a:buNone/>
              <a:defRPr sz="1200">
                <a:latin typeface="Arial"/>
                <a:ea typeface="Arial"/>
                <a:cs typeface="Arial"/>
                <a:sym typeface="Arial"/>
              </a:defRPr>
            </a:lvl3pPr>
            <a:lvl4pPr indent="-228600" lvl="3" marL="1828800" algn="l">
              <a:lnSpc>
                <a:spcPct val="90000"/>
              </a:lnSpc>
              <a:spcBef>
                <a:spcPts val="375"/>
              </a:spcBef>
              <a:spcAft>
                <a:spcPts val="0"/>
              </a:spcAft>
              <a:buClr>
                <a:schemeClr val="dk1"/>
              </a:buClr>
              <a:buSzPts val="1050"/>
              <a:buNone/>
              <a:defRPr sz="1050">
                <a:latin typeface="Arial"/>
                <a:ea typeface="Arial"/>
                <a:cs typeface="Arial"/>
                <a:sym typeface="Arial"/>
              </a:defRPr>
            </a:lvl4pPr>
            <a:lvl5pPr indent="-228600" lvl="4" marL="2286000" algn="l">
              <a:lnSpc>
                <a:spcPct val="90000"/>
              </a:lnSpc>
              <a:spcBef>
                <a:spcPts val="375"/>
              </a:spcBef>
              <a:spcAft>
                <a:spcPts val="0"/>
              </a:spcAft>
              <a:buClr>
                <a:schemeClr val="dk1"/>
              </a:buClr>
              <a:buSzPts val="1050"/>
              <a:buNone/>
              <a:defRPr sz="105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58" name="Google Shape;558;p77"/>
          <p:cNvSpPr txBox="1"/>
          <p:nvPr>
            <p:ph idx="3" type="body"/>
          </p:nvPr>
        </p:nvSpPr>
        <p:spPr>
          <a:xfrm>
            <a:off x="1167494" y="2003804"/>
            <a:ext cx="3173279" cy="52251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atin typeface="Arial"/>
                <a:ea typeface="Arial"/>
                <a:cs typeface="Arial"/>
                <a:sym typeface="Arial"/>
              </a:defRPr>
            </a:lvl1pPr>
            <a:lvl2pPr indent="-228600" lvl="1" marL="914400" algn="l">
              <a:lnSpc>
                <a:spcPct val="90000"/>
              </a:lnSpc>
              <a:spcBef>
                <a:spcPts val="375"/>
              </a:spcBef>
              <a:spcAft>
                <a:spcPts val="0"/>
              </a:spcAft>
              <a:buClr>
                <a:schemeClr val="dk1"/>
              </a:buClr>
              <a:buSzPts val="1500"/>
              <a:buNone/>
              <a:defRPr b="1" sz="1500">
                <a:latin typeface="Arial"/>
                <a:ea typeface="Arial"/>
                <a:cs typeface="Arial"/>
                <a:sym typeface="Arial"/>
              </a:defRPr>
            </a:lvl2pPr>
            <a:lvl3pPr indent="-228600" lvl="2" marL="1371600" algn="l">
              <a:lnSpc>
                <a:spcPct val="90000"/>
              </a:lnSpc>
              <a:spcBef>
                <a:spcPts val="375"/>
              </a:spcBef>
              <a:spcAft>
                <a:spcPts val="0"/>
              </a:spcAft>
              <a:buClr>
                <a:schemeClr val="dk1"/>
              </a:buClr>
              <a:buSzPts val="1350"/>
              <a:buNone/>
              <a:defRPr b="1" sz="1350">
                <a:latin typeface="Arial"/>
                <a:ea typeface="Arial"/>
                <a:cs typeface="Arial"/>
                <a:sym typeface="Arial"/>
              </a:defRPr>
            </a:lvl3pPr>
            <a:lvl4pPr indent="-228600" lvl="3" marL="1828800" algn="l">
              <a:lnSpc>
                <a:spcPct val="90000"/>
              </a:lnSpc>
              <a:spcBef>
                <a:spcPts val="375"/>
              </a:spcBef>
              <a:spcAft>
                <a:spcPts val="0"/>
              </a:spcAft>
              <a:buClr>
                <a:schemeClr val="dk1"/>
              </a:buClr>
              <a:buSzPts val="1200"/>
              <a:buNone/>
              <a:defRPr b="1" sz="1200">
                <a:latin typeface="Arial"/>
                <a:ea typeface="Arial"/>
                <a:cs typeface="Arial"/>
                <a:sym typeface="Arial"/>
              </a:defRPr>
            </a:lvl4pPr>
            <a:lvl5pPr indent="-228600" lvl="4" marL="2286000" algn="l">
              <a:lnSpc>
                <a:spcPct val="90000"/>
              </a:lnSpc>
              <a:spcBef>
                <a:spcPts val="375"/>
              </a:spcBef>
              <a:spcAft>
                <a:spcPts val="0"/>
              </a:spcAft>
              <a:buClr>
                <a:schemeClr val="dk1"/>
              </a:buClr>
              <a:buSzPts val="1200"/>
              <a:buNone/>
              <a:defRPr b="1" sz="120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59" name="Google Shape;559;p77"/>
          <p:cNvSpPr txBox="1"/>
          <p:nvPr>
            <p:ph idx="4" type="body"/>
          </p:nvPr>
        </p:nvSpPr>
        <p:spPr>
          <a:xfrm>
            <a:off x="4683789" y="2003804"/>
            <a:ext cx="3173279" cy="52251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atin typeface="Arial"/>
                <a:ea typeface="Arial"/>
                <a:cs typeface="Arial"/>
                <a:sym typeface="Arial"/>
              </a:defRPr>
            </a:lvl1pPr>
            <a:lvl2pPr indent="-228600" lvl="1" marL="914400" algn="l">
              <a:lnSpc>
                <a:spcPct val="90000"/>
              </a:lnSpc>
              <a:spcBef>
                <a:spcPts val="375"/>
              </a:spcBef>
              <a:spcAft>
                <a:spcPts val="0"/>
              </a:spcAft>
              <a:buClr>
                <a:schemeClr val="dk1"/>
              </a:buClr>
              <a:buSzPts val="1500"/>
              <a:buNone/>
              <a:defRPr b="1" sz="1500">
                <a:latin typeface="Arial"/>
                <a:ea typeface="Arial"/>
                <a:cs typeface="Arial"/>
                <a:sym typeface="Arial"/>
              </a:defRPr>
            </a:lvl2pPr>
            <a:lvl3pPr indent="-228600" lvl="2" marL="1371600" algn="l">
              <a:lnSpc>
                <a:spcPct val="90000"/>
              </a:lnSpc>
              <a:spcBef>
                <a:spcPts val="375"/>
              </a:spcBef>
              <a:spcAft>
                <a:spcPts val="0"/>
              </a:spcAft>
              <a:buClr>
                <a:schemeClr val="dk1"/>
              </a:buClr>
              <a:buSzPts val="1350"/>
              <a:buNone/>
              <a:defRPr b="1" sz="1350">
                <a:latin typeface="Arial"/>
                <a:ea typeface="Arial"/>
                <a:cs typeface="Arial"/>
                <a:sym typeface="Arial"/>
              </a:defRPr>
            </a:lvl3pPr>
            <a:lvl4pPr indent="-228600" lvl="3" marL="1828800" algn="l">
              <a:lnSpc>
                <a:spcPct val="90000"/>
              </a:lnSpc>
              <a:spcBef>
                <a:spcPts val="375"/>
              </a:spcBef>
              <a:spcAft>
                <a:spcPts val="0"/>
              </a:spcAft>
              <a:buClr>
                <a:schemeClr val="dk1"/>
              </a:buClr>
              <a:buSzPts val="1200"/>
              <a:buNone/>
              <a:defRPr b="1" sz="1200">
                <a:latin typeface="Arial"/>
                <a:ea typeface="Arial"/>
                <a:cs typeface="Arial"/>
                <a:sym typeface="Arial"/>
              </a:defRPr>
            </a:lvl4pPr>
            <a:lvl5pPr indent="-228600" lvl="4" marL="2286000" algn="l">
              <a:lnSpc>
                <a:spcPct val="90000"/>
              </a:lnSpc>
              <a:spcBef>
                <a:spcPts val="375"/>
              </a:spcBef>
              <a:spcAft>
                <a:spcPts val="0"/>
              </a:spcAft>
              <a:buClr>
                <a:schemeClr val="dk1"/>
              </a:buClr>
              <a:buSzPts val="1200"/>
              <a:buNone/>
              <a:defRPr b="1" sz="120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60" name="Google Shape;560;p77"/>
          <p:cNvSpPr txBox="1"/>
          <p:nvPr>
            <p:ph idx="5" type="body"/>
          </p:nvPr>
        </p:nvSpPr>
        <p:spPr>
          <a:xfrm>
            <a:off x="8200083" y="2526318"/>
            <a:ext cx="3173279" cy="28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500"/>
              <a:buNone/>
              <a:defRPr sz="1500">
                <a:latin typeface="Arial"/>
                <a:ea typeface="Arial"/>
                <a:cs typeface="Arial"/>
                <a:sym typeface="Arial"/>
              </a:defRPr>
            </a:lvl1pPr>
            <a:lvl2pPr indent="-228600" lvl="1" marL="914400" algn="l">
              <a:lnSpc>
                <a:spcPct val="90000"/>
              </a:lnSpc>
              <a:spcBef>
                <a:spcPts val="375"/>
              </a:spcBef>
              <a:spcAft>
                <a:spcPts val="0"/>
              </a:spcAft>
              <a:buClr>
                <a:schemeClr val="dk1"/>
              </a:buClr>
              <a:buSzPts val="1350"/>
              <a:buNone/>
              <a:defRPr sz="1350">
                <a:latin typeface="Arial"/>
                <a:ea typeface="Arial"/>
                <a:cs typeface="Arial"/>
                <a:sym typeface="Arial"/>
              </a:defRPr>
            </a:lvl2pPr>
            <a:lvl3pPr indent="-228600" lvl="2" marL="1371600" algn="l">
              <a:lnSpc>
                <a:spcPct val="90000"/>
              </a:lnSpc>
              <a:spcBef>
                <a:spcPts val="375"/>
              </a:spcBef>
              <a:spcAft>
                <a:spcPts val="0"/>
              </a:spcAft>
              <a:buClr>
                <a:schemeClr val="dk1"/>
              </a:buClr>
              <a:buSzPts val="1200"/>
              <a:buNone/>
              <a:defRPr sz="1200">
                <a:latin typeface="Arial"/>
                <a:ea typeface="Arial"/>
                <a:cs typeface="Arial"/>
                <a:sym typeface="Arial"/>
              </a:defRPr>
            </a:lvl3pPr>
            <a:lvl4pPr indent="-228600" lvl="3" marL="1828800" algn="l">
              <a:lnSpc>
                <a:spcPct val="90000"/>
              </a:lnSpc>
              <a:spcBef>
                <a:spcPts val="375"/>
              </a:spcBef>
              <a:spcAft>
                <a:spcPts val="0"/>
              </a:spcAft>
              <a:buClr>
                <a:schemeClr val="dk1"/>
              </a:buClr>
              <a:buSzPts val="1050"/>
              <a:buNone/>
              <a:defRPr sz="1050">
                <a:latin typeface="Arial"/>
                <a:ea typeface="Arial"/>
                <a:cs typeface="Arial"/>
                <a:sym typeface="Arial"/>
              </a:defRPr>
            </a:lvl4pPr>
            <a:lvl5pPr indent="-228600" lvl="4" marL="2286000" algn="l">
              <a:lnSpc>
                <a:spcPct val="90000"/>
              </a:lnSpc>
              <a:spcBef>
                <a:spcPts val="375"/>
              </a:spcBef>
              <a:spcAft>
                <a:spcPts val="0"/>
              </a:spcAft>
              <a:buClr>
                <a:schemeClr val="dk1"/>
              </a:buClr>
              <a:buSzPts val="1050"/>
              <a:buNone/>
              <a:defRPr sz="105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61" name="Google Shape;561;p77"/>
          <p:cNvSpPr txBox="1"/>
          <p:nvPr>
            <p:ph idx="6" type="body"/>
          </p:nvPr>
        </p:nvSpPr>
        <p:spPr>
          <a:xfrm>
            <a:off x="8200083" y="2003804"/>
            <a:ext cx="3173279" cy="52251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atin typeface="Arial"/>
                <a:ea typeface="Arial"/>
                <a:cs typeface="Arial"/>
                <a:sym typeface="Arial"/>
              </a:defRPr>
            </a:lvl1pPr>
            <a:lvl2pPr indent="-228600" lvl="1" marL="914400" algn="l">
              <a:lnSpc>
                <a:spcPct val="90000"/>
              </a:lnSpc>
              <a:spcBef>
                <a:spcPts val="375"/>
              </a:spcBef>
              <a:spcAft>
                <a:spcPts val="0"/>
              </a:spcAft>
              <a:buClr>
                <a:schemeClr val="dk1"/>
              </a:buClr>
              <a:buSzPts val="1500"/>
              <a:buNone/>
              <a:defRPr b="1" sz="1500">
                <a:latin typeface="Arial"/>
                <a:ea typeface="Arial"/>
                <a:cs typeface="Arial"/>
                <a:sym typeface="Arial"/>
              </a:defRPr>
            </a:lvl2pPr>
            <a:lvl3pPr indent="-228600" lvl="2" marL="1371600" algn="l">
              <a:lnSpc>
                <a:spcPct val="90000"/>
              </a:lnSpc>
              <a:spcBef>
                <a:spcPts val="375"/>
              </a:spcBef>
              <a:spcAft>
                <a:spcPts val="0"/>
              </a:spcAft>
              <a:buClr>
                <a:schemeClr val="dk1"/>
              </a:buClr>
              <a:buSzPts val="1350"/>
              <a:buNone/>
              <a:defRPr b="1" sz="1350">
                <a:latin typeface="Arial"/>
                <a:ea typeface="Arial"/>
                <a:cs typeface="Arial"/>
                <a:sym typeface="Arial"/>
              </a:defRPr>
            </a:lvl3pPr>
            <a:lvl4pPr indent="-228600" lvl="3" marL="1828800" algn="l">
              <a:lnSpc>
                <a:spcPct val="90000"/>
              </a:lnSpc>
              <a:spcBef>
                <a:spcPts val="375"/>
              </a:spcBef>
              <a:spcAft>
                <a:spcPts val="0"/>
              </a:spcAft>
              <a:buClr>
                <a:schemeClr val="dk1"/>
              </a:buClr>
              <a:buSzPts val="1200"/>
              <a:buNone/>
              <a:defRPr b="1" sz="1200">
                <a:latin typeface="Arial"/>
                <a:ea typeface="Arial"/>
                <a:cs typeface="Arial"/>
                <a:sym typeface="Arial"/>
              </a:defRPr>
            </a:lvl4pPr>
            <a:lvl5pPr indent="-228600" lvl="4" marL="2286000" algn="l">
              <a:lnSpc>
                <a:spcPct val="90000"/>
              </a:lnSpc>
              <a:spcBef>
                <a:spcPts val="375"/>
              </a:spcBef>
              <a:spcAft>
                <a:spcPts val="0"/>
              </a:spcAft>
              <a:buClr>
                <a:schemeClr val="dk1"/>
              </a:buClr>
              <a:buSzPts val="1200"/>
              <a:buNone/>
              <a:defRPr b="1" sz="120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62" name="Google Shape;562;p77"/>
          <p:cNvSpPr txBox="1"/>
          <p:nvPr>
            <p:ph idx="12" type="sldNum"/>
          </p:nvPr>
        </p:nvSpPr>
        <p:spPr>
          <a:xfrm>
            <a:off x="10153277" y="6356352"/>
            <a:ext cx="165772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2"/>
                </a:solidFill>
                <a:latin typeface="Arial"/>
                <a:ea typeface="Arial"/>
                <a:cs typeface="Arial"/>
                <a:sym typeface="Arial"/>
              </a:defRPr>
            </a:lvl1pPr>
            <a:lvl2pPr indent="0" lvl="1" marL="0" algn="r">
              <a:spcBef>
                <a:spcPts val="0"/>
              </a:spcBef>
              <a:buNone/>
              <a:defRPr sz="900">
                <a:solidFill>
                  <a:schemeClr val="accent2"/>
                </a:solidFill>
                <a:latin typeface="Arial"/>
                <a:ea typeface="Arial"/>
                <a:cs typeface="Arial"/>
                <a:sym typeface="Arial"/>
              </a:defRPr>
            </a:lvl2pPr>
            <a:lvl3pPr indent="0" lvl="2" marL="0" algn="r">
              <a:spcBef>
                <a:spcPts val="0"/>
              </a:spcBef>
              <a:buNone/>
              <a:defRPr sz="900">
                <a:solidFill>
                  <a:schemeClr val="accent2"/>
                </a:solidFill>
                <a:latin typeface="Arial"/>
                <a:ea typeface="Arial"/>
                <a:cs typeface="Arial"/>
                <a:sym typeface="Arial"/>
              </a:defRPr>
            </a:lvl3pPr>
            <a:lvl4pPr indent="0" lvl="3" marL="0" algn="r">
              <a:spcBef>
                <a:spcPts val="0"/>
              </a:spcBef>
              <a:buNone/>
              <a:defRPr sz="900">
                <a:solidFill>
                  <a:schemeClr val="accent2"/>
                </a:solidFill>
                <a:latin typeface="Arial"/>
                <a:ea typeface="Arial"/>
                <a:cs typeface="Arial"/>
                <a:sym typeface="Arial"/>
              </a:defRPr>
            </a:lvl4pPr>
            <a:lvl5pPr indent="0" lvl="4" marL="0" algn="r">
              <a:spcBef>
                <a:spcPts val="0"/>
              </a:spcBef>
              <a:buNone/>
              <a:defRPr sz="900">
                <a:solidFill>
                  <a:schemeClr val="accent2"/>
                </a:solidFill>
                <a:latin typeface="Arial"/>
                <a:ea typeface="Arial"/>
                <a:cs typeface="Arial"/>
                <a:sym typeface="Arial"/>
              </a:defRPr>
            </a:lvl5pPr>
            <a:lvl6pPr indent="0" lvl="5" marL="0" algn="r">
              <a:spcBef>
                <a:spcPts val="0"/>
              </a:spcBef>
              <a:buNone/>
              <a:defRPr sz="900">
                <a:solidFill>
                  <a:schemeClr val="accent2"/>
                </a:solidFill>
                <a:latin typeface="Arial"/>
                <a:ea typeface="Arial"/>
                <a:cs typeface="Arial"/>
                <a:sym typeface="Arial"/>
              </a:defRPr>
            </a:lvl6pPr>
            <a:lvl7pPr indent="0" lvl="6" marL="0" algn="r">
              <a:spcBef>
                <a:spcPts val="0"/>
              </a:spcBef>
              <a:buNone/>
              <a:defRPr sz="900">
                <a:solidFill>
                  <a:schemeClr val="accent2"/>
                </a:solidFill>
                <a:latin typeface="Arial"/>
                <a:ea typeface="Arial"/>
                <a:cs typeface="Arial"/>
                <a:sym typeface="Arial"/>
              </a:defRPr>
            </a:lvl7pPr>
            <a:lvl8pPr indent="0" lvl="7" marL="0" algn="r">
              <a:spcBef>
                <a:spcPts val="0"/>
              </a:spcBef>
              <a:buNone/>
              <a:defRPr sz="900">
                <a:solidFill>
                  <a:schemeClr val="accent2"/>
                </a:solidFill>
                <a:latin typeface="Arial"/>
                <a:ea typeface="Arial"/>
                <a:cs typeface="Arial"/>
                <a:sym typeface="Arial"/>
              </a:defRPr>
            </a:lvl8pPr>
            <a:lvl9pPr indent="0" lvl="8" marL="0" algn="r">
              <a:spcBef>
                <a:spcPts val="0"/>
              </a:spcBef>
              <a:buNone/>
              <a:defRPr sz="900">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eak">
  <p:cSld name="Break">
    <p:bg>
      <p:bgPr>
        <a:solidFill>
          <a:schemeClr val="lt1"/>
        </a:solidFill>
      </p:bgPr>
    </p:bg>
    <p:spTree>
      <p:nvGrpSpPr>
        <p:cNvPr id="55" name="Shape 55"/>
        <p:cNvGrpSpPr/>
        <p:nvPr/>
      </p:nvGrpSpPr>
      <p:grpSpPr>
        <a:xfrm>
          <a:off x="0" y="0"/>
          <a:ext cx="0" cy="0"/>
          <a:chOff x="0" y="0"/>
          <a:chExt cx="0" cy="0"/>
        </a:xfrm>
      </p:grpSpPr>
      <p:sp>
        <p:nvSpPr>
          <p:cNvPr id="56" name="Google Shape;56;p34"/>
          <p:cNvSpPr/>
          <p:nvPr>
            <p:ph idx="2" type="pic"/>
          </p:nvPr>
        </p:nvSpPr>
        <p:spPr>
          <a:xfrm>
            <a:off x="0" y="0"/>
            <a:ext cx="12191998" cy="6858000"/>
          </a:xfrm>
          <a:prstGeom prst="rect">
            <a:avLst/>
          </a:prstGeom>
          <a:solidFill>
            <a:schemeClr val="accent2"/>
          </a:solidFill>
          <a:ln>
            <a:noFill/>
          </a:ln>
        </p:spPr>
      </p:sp>
      <p:sp>
        <p:nvSpPr>
          <p:cNvPr id="57" name="Google Shape;57;p34"/>
          <p:cNvSpPr txBox="1"/>
          <p:nvPr>
            <p:ph type="title"/>
          </p:nvPr>
        </p:nvSpPr>
        <p:spPr>
          <a:xfrm>
            <a:off x="7193943" y="3045437"/>
            <a:ext cx="4941477" cy="610863"/>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lt1"/>
              </a:buClr>
              <a:buSzPts val="4100"/>
              <a:buFont typeface="Franklin Gothic"/>
              <a:buNone/>
              <a:defRPr b="1" i="0" sz="4100">
                <a:solidFill>
                  <a:schemeClr val="lt1"/>
                </a:solidFill>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cxnSp>
        <p:nvCxnSpPr>
          <p:cNvPr id="58" name="Google Shape;58;p34"/>
          <p:cNvCxnSpPr/>
          <p:nvPr/>
        </p:nvCxnSpPr>
        <p:spPr>
          <a:xfrm>
            <a:off x="7154721" y="4003877"/>
            <a:ext cx="2133600" cy="3992"/>
          </a:xfrm>
          <a:prstGeom prst="straightConnector1">
            <a:avLst/>
          </a:prstGeom>
          <a:noFill/>
          <a:ln cap="flat" cmpd="sng" w="101600">
            <a:solidFill>
              <a:schemeClr val="lt2"/>
            </a:solidFill>
            <a:prstDash val="solid"/>
            <a:miter lim="800000"/>
            <a:headEnd len="sm" w="sm" type="none"/>
            <a:tailEnd len="sm" w="sm" type="none"/>
          </a:ln>
        </p:spPr>
      </p:cxnSp>
      <p:grpSp>
        <p:nvGrpSpPr>
          <p:cNvPr id="59" name="Google Shape;59;p34"/>
          <p:cNvGrpSpPr/>
          <p:nvPr/>
        </p:nvGrpSpPr>
        <p:grpSpPr>
          <a:xfrm rot="10800000">
            <a:off x="9509760" y="-3"/>
            <a:ext cx="2682238" cy="2682238"/>
            <a:chOff x="0" y="12289"/>
            <a:chExt cx="3550" cy="3551"/>
          </a:xfrm>
        </p:grpSpPr>
        <p:sp>
          <p:nvSpPr>
            <p:cNvPr id="60" name="Google Shape;60;p34"/>
            <p:cNvSpPr/>
            <p:nvPr/>
          </p:nvSpPr>
          <p:spPr>
            <a:xfrm>
              <a:off x="0" y="12289"/>
              <a:ext cx="1789" cy="2386"/>
            </a:xfrm>
            <a:custGeom>
              <a:rect b="b" l="l" r="r" t="t"/>
              <a:pathLst>
                <a:path extrusionOk="0" h="2386" w="1789">
                  <a:moveTo>
                    <a:pt x="0" y="0"/>
                  </a:moveTo>
                  <a:lnTo>
                    <a:pt x="0" y="1194"/>
                  </a:lnTo>
                  <a:lnTo>
                    <a:pt x="1192" y="2386"/>
                  </a:lnTo>
                  <a:lnTo>
                    <a:pt x="1789" y="1789"/>
                  </a:lnTo>
                  <a:lnTo>
                    <a:pt x="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1" name="Google Shape;61;p34"/>
            <p:cNvSpPr/>
            <p:nvPr/>
          </p:nvSpPr>
          <p:spPr>
            <a:xfrm>
              <a:off x="0" y="14678"/>
              <a:ext cx="1162" cy="1162"/>
            </a:xfrm>
            <a:custGeom>
              <a:rect b="b" l="l" r="r" t="t"/>
              <a:pathLst>
                <a:path extrusionOk="0" h="1162" w="1162">
                  <a:moveTo>
                    <a:pt x="0" y="0"/>
                  </a:moveTo>
                  <a:lnTo>
                    <a:pt x="0" y="1161"/>
                  </a:lnTo>
                  <a:lnTo>
                    <a:pt x="1161" y="1161"/>
                  </a:lnTo>
                  <a:lnTo>
                    <a:pt x="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2" name="Google Shape;62;p34"/>
            <p:cNvSpPr/>
            <p:nvPr/>
          </p:nvSpPr>
          <p:spPr>
            <a:xfrm>
              <a:off x="1221" y="14675"/>
              <a:ext cx="2329" cy="1165"/>
            </a:xfrm>
            <a:custGeom>
              <a:rect b="b" l="l" r="r" t="t"/>
              <a:pathLst>
                <a:path extrusionOk="0" h="1165" w="2329">
                  <a:moveTo>
                    <a:pt x="2329" y="1164"/>
                  </a:moveTo>
                  <a:lnTo>
                    <a:pt x="1165" y="0"/>
                  </a:lnTo>
                  <a:lnTo>
                    <a:pt x="0" y="1164"/>
                  </a:lnTo>
                  <a:lnTo>
                    <a:pt x="2329" y="1164"/>
                  </a:lnTo>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spTree>
  </p:cSld>
  <p:clrMapOvr>
    <a:masterClrMapping/>
  </p:clrMapOvr>
  <p:extLst>
    <p:ext uri="{DCECCB84-F9BA-43D5-87BE-67443E8EF086}">
      <p15:sldGuideLst>
        <p15:guide id="1" pos="7104">
          <p15:clr>
            <a:srgbClr val="FBAE40"/>
          </p15:clr>
        </p15:guide>
        <p15:guide id="2" pos="4344">
          <p15:clr>
            <a:srgbClr val="FBAE40"/>
          </p15:clr>
        </p15:guide>
        <p15:guide id="3" pos="4560">
          <p15:clr>
            <a:srgbClr val="FBAE40"/>
          </p15:clr>
        </p15:guide>
        <p15:guide id="4" orient="horz" pos="1848">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End Slide">
    <p:spTree>
      <p:nvGrpSpPr>
        <p:cNvPr id="563" name="Shape 563"/>
        <p:cNvGrpSpPr/>
        <p:nvPr/>
      </p:nvGrpSpPr>
      <p:grpSpPr>
        <a:xfrm>
          <a:off x="0" y="0"/>
          <a:ext cx="0" cy="0"/>
          <a:chOff x="0" y="0"/>
          <a:chExt cx="0" cy="0"/>
        </a:xfrm>
      </p:grpSpPr>
      <p:sp>
        <p:nvSpPr>
          <p:cNvPr id="564" name="Google Shape;564;p78"/>
          <p:cNvSpPr txBox="1"/>
          <p:nvPr>
            <p:ph type="ctrTitle"/>
          </p:nvPr>
        </p:nvSpPr>
        <p:spPr>
          <a:xfrm>
            <a:off x="1167494" y="1122363"/>
            <a:ext cx="6220279" cy="2387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500"/>
              <a:buFont typeface="Arial"/>
              <a:buNone/>
              <a:defRPr b="1" sz="45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5" name="Google Shape;565;p78"/>
          <p:cNvSpPr txBox="1"/>
          <p:nvPr>
            <p:ph idx="1" type="subTitle"/>
          </p:nvPr>
        </p:nvSpPr>
        <p:spPr>
          <a:xfrm>
            <a:off x="1167494" y="3602040"/>
            <a:ext cx="6220277" cy="2247219"/>
          </a:xfrm>
          <a:prstGeom prst="rect">
            <a:avLst/>
          </a:prstGeom>
          <a:noFill/>
          <a:ln>
            <a:noFill/>
          </a:ln>
        </p:spPr>
        <p:txBody>
          <a:bodyPr anchorCtr="0" anchor="t" bIns="45700" lIns="91425" spcFirstLastPara="1" rIns="91425" wrap="square" tIns="45700">
            <a:noAutofit/>
          </a:bodyPr>
          <a:lstStyle>
            <a:lvl1pPr lvl="0" algn="l">
              <a:lnSpc>
                <a:spcPct val="90000"/>
              </a:lnSpc>
              <a:spcBef>
                <a:spcPts val="750"/>
              </a:spcBef>
              <a:spcAft>
                <a:spcPts val="0"/>
              </a:spcAft>
              <a:buClr>
                <a:schemeClr val="dk1"/>
              </a:buClr>
              <a:buSzPts val="2100"/>
              <a:buNone/>
              <a:defRPr sz="2100">
                <a:latin typeface="Arial"/>
                <a:ea typeface="Arial"/>
                <a:cs typeface="Arial"/>
                <a:sym typeface="Aria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566" name="Google Shape;566;p78"/>
          <p:cNvSpPr/>
          <p:nvPr/>
        </p:nvSpPr>
        <p:spPr>
          <a:xfrm>
            <a:off x="8264426" y="0"/>
            <a:ext cx="3927575"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nvGrpSpPr>
          <p:cNvPr id="567" name="Google Shape;567;p78"/>
          <p:cNvGrpSpPr/>
          <p:nvPr/>
        </p:nvGrpSpPr>
        <p:grpSpPr>
          <a:xfrm>
            <a:off x="8264428" y="3685939"/>
            <a:ext cx="3927573" cy="3178856"/>
            <a:chOff x="9857014" y="13834"/>
            <a:chExt cx="2334986" cy="1881641"/>
          </a:xfrm>
        </p:grpSpPr>
        <p:sp>
          <p:nvSpPr>
            <p:cNvPr id="568" name="Google Shape;568;p78"/>
            <p:cNvSpPr/>
            <p:nvPr/>
          </p:nvSpPr>
          <p:spPr>
            <a:xfrm rot="-5400000">
              <a:off x="10667433" y="370908"/>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569" name="Google Shape;569;p78"/>
            <p:cNvSpPr/>
            <p:nvPr/>
          </p:nvSpPr>
          <p:spPr>
            <a:xfrm flipH="1" rot="5400000">
              <a:off x="9499940" y="370908"/>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sp>
        <p:nvSpPr>
          <p:cNvPr id="570" name="Google Shape;570;p78"/>
          <p:cNvSpPr/>
          <p:nvPr/>
        </p:nvSpPr>
        <p:spPr>
          <a:xfrm>
            <a:off x="0" y="-1"/>
            <a:ext cx="1167493" cy="1167493"/>
          </a:xfrm>
          <a:custGeom>
            <a:rect b="b" l="l" r="r" t="t"/>
            <a:pathLst>
              <a:path extrusionOk="0" h="862693" w="862693">
                <a:moveTo>
                  <a:pt x="0" y="0"/>
                </a:moveTo>
                <a:lnTo>
                  <a:pt x="862693" y="0"/>
                </a:lnTo>
                <a:cubicBezTo>
                  <a:pt x="862693" y="476453"/>
                  <a:pt x="476452" y="862693"/>
                  <a:pt x="0" y="8626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571" name="Google Shape;571;p78"/>
          <p:cNvSpPr/>
          <p:nvPr/>
        </p:nvSpPr>
        <p:spPr>
          <a:xfrm>
            <a:off x="10228215" y="-1"/>
            <a:ext cx="1963787" cy="3178856"/>
          </a:xfrm>
          <a:custGeom>
            <a:rect b="b" l="l" r="r" t="t"/>
            <a:pathLst>
              <a:path extrusionOk="0" h="3178856" w="1963787">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duction">
  <p:cSld name="Introduction">
    <p:spTree>
      <p:nvGrpSpPr>
        <p:cNvPr id="63" name="Shape 63"/>
        <p:cNvGrpSpPr/>
        <p:nvPr/>
      </p:nvGrpSpPr>
      <p:grpSpPr>
        <a:xfrm>
          <a:off x="0" y="0"/>
          <a:ext cx="0" cy="0"/>
          <a:chOff x="0" y="0"/>
          <a:chExt cx="0" cy="0"/>
        </a:xfrm>
      </p:grpSpPr>
      <p:grpSp>
        <p:nvGrpSpPr>
          <p:cNvPr id="64" name="Google Shape;64;p39"/>
          <p:cNvGrpSpPr/>
          <p:nvPr/>
        </p:nvGrpSpPr>
        <p:grpSpPr>
          <a:xfrm flipH="1" rot="5400000">
            <a:off x="0" y="3900132"/>
            <a:ext cx="2959226" cy="2959226"/>
            <a:chOff x="0" y="12289"/>
            <a:chExt cx="3550" cy="3551"/>
          </a:xfrm>
        </p:grpSpPr>
        <p:sp>
          <p:nvSpPr>
            <p:cNvPr id="65" name="Google Shape;65;p39"/>
            <p:cNvSpPr/>
            <p:nvPr/>
          </p:nvSpPr>
          <p:spPr>
            <a:xfrm>
              <a:off x="0" y="12289"/>
              <a:ext cx="1789" cy="2386"/>
            </a:xfrm>
            <a:custGeom>
              <a:rect b="b" l="l" r="r" t="t"/>
              <a:pathLst>
                <a:path extrusionOk="0" h="2386" w="1789">
                  <a:moveTo>
                    <a:pt x="0" y="0"/>
                  </a:moveTo>
                  <a:lnTo>
                    <a:pt x="0" y="1194"/>
                  </a:lnTo>
                  <a:lnTo>
                    <a:pt x="1192" y="2386"/>
                  </a:lnTo>
                  <a:lnTo>
                    <a:pt x="1789" y="1789"/>
                  </a:lnTo>
                  <a:lnTo>
                    <a:pt x="0" y="0"/>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6" name="Google Shape;66;p39"/>
            <p:cNvSpPr/>
            <p:nvPr/>
          </p:nvSpPr>
          <p:spPr>
            <a:xfrm>
              <a:off x="0" y="14678"/>
              <a:ext cx="1162" cy="1162"/>
            </a:xfrm>
            <a:custGeom>
              <a:rect b="b" l="l" r="r" t="t"/>
              <a:pathLst>
                <a:path extrusionOk="0" h="1162" w="1162">
                  <a:moveTo>
                    <a:pt x="0" y="0"/>
                  </a:moveTo>
                  <a:lnTo>
                    <a:pt x="0" y="1161"/>
                  </a:lnTo>
                  <a:lnTo>
                    <a:pt x="1161" y="1161"/>
                  </a:lnTo>
                  <a:lnTo>
                    <a:pt x="0" y="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7" name="Google Shape;67;p39"/>
            <p:cNvSpPr/>
            <p:nvPr/>
          </p:nvSpPr>
          <p:spPr>
            <a:xfrm>
              <a:off x="1221" y="14675"/>
              <a:ext cx="2329" cy="1165"/>
            </a:xfrm>
            <a:custGeom>
              <a:rect b="b" l="l" r="r" t="t"/>
              <a:pathLst>
                <a:path extrusionOk="0" h="1165" w="2329">
                  <a:moveTo>
                    <a:pt x="2329" y="1164"/>
                  </a:moveTo>
                  <a:lnTo>
                    <a:pt x="1165" y="0"/>
                  </a:lnTo>
                  <a:lnTo>
                    <a:pt x="0" y="1164"/>
                  </a:lnTo>
                  <a:lnTo>
                    <a:pt x="2329" y="1164"/>
                  </a:lnTo>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sp>
        <p:nvSpPr>
          <p:cNvPr id="68" name="Google Shape;68;p39"/>
          <p:cNvSpPr/>
          <p:nvPr>
            <p:ph idx="2" type="pic"/>
          </p:nvPr>
        </p:nvSpPr>
        <p:spPr>
          <a:xfrm>
            <a:off x="6096000" y="-22543"/>
            <a:ext cx="6096000" cy="6903086"/>
          </a:xfrm>
          <a:prstGeom prst="rect">
            <a:avLst/>
          </a:prstGeom>
          <a:noFill/>
          <a:ln>
            <a:noFill/>
          </a:ln>
        </p:spPr>
      </p:sp>
      <p:sp>
        <p:nvSpPr>
          <p:cNvPr id="69" name="Google Shape;69;p39"/>
          <p:cNvSpPr txBox="1"/>
          <p:nvPr>
            <p:ph type="title"/>
          </p:nvPr>
        </p:nvSpPr>
        <p:spPr>
          <a:xfrm>
            <a:off x="964023" y="879063"/>
            <a:ext cx="4941477" cy="610863"/>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dk1"/>
              </a:buClr>
              <a:buSzPts val="4400"/>
              <a:buFont typeface="Franklin Gothic"/>
              <a:buNone/>
              <a:defRPr b="1" i="0" sz="4400">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cxnSp>
        <p:nvCxnSpPr>
          <p:cNvPr id="70" name="Google Shape;70;p39"/>
          <p:cNvCxnSpPr/>
          <p:nvPr/>
        </p:nvCxnSpPr>
        <p:spPr>
          <a:xfrm>
            <a:off x="952500" y="1939108"/>
            <a:ext cx="2133600" cy="3992"/>
          </a:xfrm>
          <a:prstGeom prst="straightConnector1">
            <a:avLst/>
          </a:prstGeom>
          <a:noFill/>
          <a:ln cap="flat" cmpd="sng" w="101600">
            <a:solidFill>
              <a:schemeClr val="lt2"/>
            </a:solidFill>
            <a:prstDash val="solid"/>
            <a:miter lim="800000"/>
            <a:headEnd len="sm" w="sm" type="none"/>
            <a:tailEnd len="sm" w="sm" type="none"/>
          </a:ln>
        </p:spPr>
      </p:cxnSp>
      <p:sp>
        <p:nvSpPr>
          <p:cNvPr id="71" name="Google Shape;71;p39"/>
          <p:cNvSpPr txBox="1"/>
          <p:nvPr>
            <p:ph idx="1" type="body"/>
          </p:nvPr>
        </p:nvSpPr>
        <p:spPr>
          <a:xfrm>
            <a:off x="952499" y="2289363"/>
            <a:ext cx="4572001" cy="279523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00"/>
              </a:spcBef>
              <a:spcAft>
                <a:spcPts val="0"/>
              </a:spcAft>
              <a:buClr>
                <a:schemeClr val="dk1"/>
              </a:buClr>
              <a:buSzPts val="1600"/>
              <a:buNone/>
              <a:defRPr b="0" i="0" sz="1600">
                <a:solidFill>
                  <a:schemeClr val="dk1"/>
                </a:solidFill>
                <a:latin typeface="Libre Franklin"/>
                <a:ea typeface="Libre Franklin"/>
                <a:cs typeface="Libre Franklin"/>
                <a:sym typeface="Libre Franklin"/>
              </a:defRPr>
            </a:lvl1pPr>
            <a:lvl2pPr indent="-482600" lvl="1" marL="914400" algn="l">
              <a:lnSpc>
                <a:spcPct val="90000"/>
              </a:lnSpc>
              <a:spcBef>
                <a:spcPts val="500"/>
              </a:spcBef>
              <a:spcAft>
                <a:spcPts val="0"/>
              </a:spcAft>
              <a:buClr>
                <a:schemeClr val="dk1"/>
              </a:buClr>
              <a:buSzPts val="4000"/>
              <a:buChar char="•"/>
              <a:defRPr sz="4000"/>
            </a:lvl2pPr>
            <a:lvl3pPr indent="-482600" lvl="2" marL="1371600" algn="l">
              <a:lnSpc>
                <a:spcPct val="90000"/>
              </a:lnSpc>
              <a:spcBef>
                <a:spcPts val="500"/>
              </a:spcBef>
              <a:spcAft>
                <a:spcPts val="0"/>
              </a:spcAft>
              <a:buClr>
                <a:schemeClr val="dk1"/>
              </a:buClr>
              <a:buSzPts val="4000"/>
              <a:buChar char="•"/>
              <a:defRPr sz="4000"/>
            </a:lvl3pPr>
            <a:lvl4pPr indent="-482600" lvl="3" marL="1828800" algn="l">
              <a:lnSpc>
                <a:spcPct val="90000"/>
              </a:lnSpc>
              <a:spcBef>
                <a:spcPts val="500"/>
              </a:spcBef>
              <a:spcAft>
                <a:spcPts val="0"/>
              </a:spcAft>
              <a:buClr>
                <a:schemeClr val="dk1"/>
              </a:buClr>
              <a:buSzPts val="4000"/>
              <a:buChar char="•"/>
              <a:defRPr sz="4000"/>
            </a:lvl4pPr>
            <a:lvl5pPr indent="-482600" lvl="4" marL="2286000" algn="l">
              <a:lnSpc>
                <a:spcPct val="90000"/>
              </a:lnSpc>
              <a:spcBef>
                <a:spcPts val="500"/>
              </a:spcBef>
              <a:spcAft>
                <a:spcPts val="0"/>
              </a:spcAft>
              <a:buClr>
                <a:schemeClr val="dk1"/>
              </a:buClr>
              <a:buSzPts val="4000"/>
              <a:buChar char="•"/>
              <a:defRPr sz="40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72" name="Google Shape;72;p39"/>
          <p:cNvSpPr txBox="1"/>
          <p:nvPr>
            <p:ph idx="12" type="sldNum"/>
          </p:nvPr>
        </p:nvSpPr>
        <p:spPr>
          <a:xfrm>
            <a:off x="971550" y="6332220"/>
            <a:ext cx="523240" cy="247651"/>
          </a:xfrm>
          <a:prstGeom prst="rect">
            <a:avLst/>
          </a:prstGeom>
          <a:noFill/>
          <a:ln>
            <a:noFill/>
          </a:ln>
        </p:spPr>
        <p:txBody>
          <a:bodyPr anchorCtr="0" anchor="t"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latin typeface="Libre Franklin"/>
              <a:ea typeface="Libre Franklin"/>
              <a:cs typeface="Libre Franklin"/>
              <a:sym typeface="Libre Franklin"/>
            </a:endParaRPr>
          </a:p>
        </p:txBody>
      </p:sp>
    </p:spTree>
  </p:cSld>
  <p:clrMapOvr>
    <a:masterClrMapping/>
  </p:clrMapOvr>
  <p:extLst>
    <p:ext uri="{DCECCB84-F9BA-43D5-87BE-67443E8EF086}">
      <p15:sldGuideLst>
        <p15:guide id="1" pos="600">
          <p15:clr>
            <a:srgbClr val="FBAE40"/>
          </p15:clr>
        </p15:guide>
        <p15:guide id="2" pos="3480">
          <p15:clr>
            <a:srgbClr val="FBAE40"/>
          </p15:clr>
        </p15:guide>
        <p15:guide id="3" orient="horz" pos="1440">
          <p15:clr>
            <a:srgbClr val="FBAE40"/>
          </p15:clr>
        </p15:guide>
        <p15:guide id="4" orient="horz" pos="1224">
          <p15:clr>
            <a:srgbClr val="FBAE40"/>
          </p15:clr>
        </p15:guide>
        <p15:guide id="5" orient="horz" pos="5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mmary ">
  <p:cSld name="Summary ">
    <p:bg>
      <p:bgPr>
        <a:solidFill>
          <a:schemeClr val="lt1"/>
        </a:solidFill>
      </p:bgPr>
    </p:bg>
    <p:spTree>
      <p:nvGrpSpPr>
        <p:cNvPr id="73" name="Shape 73"/>
        <p:cNvGrpSpPr/>
        <p:nvPr/>
      </p:nvGrpSpPr>
      <p:grpSpPr>
        <a:xfrm>
          <a:off x="0" y="0"/>
          <a:ext cx="0" cy="0"/>
          <a:chOff x="0" y="0"/>
          <a:chExt cx="0" cy="0"/>
        </a:xfrm>
      </p:grpSpPr>
      <p:sp>
        <p:nvSpPr>
          <p:cNvPr id="74" name="Google Shape;74;p40"/>
          <p:cNvSpPr txBox="1"/>
          <p:nvPr>
            <p:ph type="title"/>
          </p:nvPr>
        </p:nvSpPr>
        <p:spPr>
          <a:xfrm>
            <a:off x="964023" y="879063"/>
            <a:ext cx="4941477" cy="610863"/>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dk1"/>
              </a:buClr>
              <a:buSzPts val="4400"/>
              <a:buFont typeface="Franklin Gothic"/>
              <a:buNone/>
              <a:defRPr b="1" i="0" sz="4400">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40"/>
          <p:cNvSpPr txBox="1"/>
          <p:nvPr>
            <p:ph idx="1" type="body"/>
          </p:nvPr>
        </p:nvSpPr>
        <p:spPr>
          <a:xfrm>
            <a:off x="952500" y="2656904"/>
            <a:ext cx="4838700" cy="57431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atin typeface="Libre Franklin"/>
                <a:ea typeface="Libre Franklin"/>
                <a:cs typeface="Libre Franklin"/>
                <a:sym typeface="Libre Franklin"/>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grpSp>
        <p:nvGrpSpPr>
          <p:cNvPr id="76" name="Google Shape;76;p40"/>
          <p:cNvGrpSpPr/>
          <p:nvPr/>
        </p:nvGrpSpPr>
        <p:grpSpPr>
          <a:xfrm rot="10800000">
            <a:off x="8870040" y="0"/>
            <a:ext cx="3325208" cy="3325208"/>
            <a:chOff x="0" y="12289"/>
            <a:chExt cx="3550" cy="3551"/>
          </a:xfrm>
        </p:grpSpPr>
        <p:sp>
          <p:nvSpPr>
            <p:cNvPr id="77" name="Google Shape;77;p40"/>
            <p:cNvSpPr/>
            <p:nvPr/>
          </p:nvSpPr>
          <p:spPr>
            <a:xfrm>
              <a:off x="0" y="12289"/>
              <a:ext cx="1789" cy="2386"/>
            </a:xfrm>
            <a:custGeom>
              <a:rect b="b" l="l" r="r" t="t"/>
              <a:pathLst>
                <a:path extrusionOk="0" h="2386" w="1789">
                  <a:moveTo>
                    <a:pt x="0" y="0"/>
                  </a:moveTo>
                  <a:lnTo>
                    <a:pt x="0" y="1194"/>
                  </a:lnTo>
                  <a:lnTo>
                    <a:pt x="1192" y="2386"/>
                  </a:lnTo>
                  <a:lnTo>
                    <a:pt x="1789" y="1789"/>
                  </a:lnTo>
                  <a:lnTo>
                    <a:pt x="0" y="0"/>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78" name="Google Shape;78;p40"/>
            <p:cNvSpPr/>
            <p:nvPr/>
          </p:nvSpPr>
          <p:spPr>
            <a:xfrm>
              <a:off x="0" y="14678"/>
              <a:ext cx="1162" cy="1162"/>
            </a:xfrm>
            <a:custGeom>
              <a:rect b="b" l="l" r="r" t="t"/>
              <a:pathLst>
                <a:path extrusionOk="0" h="1162" w="1162">
                  <a:moveTo>
                    <a:pt x="0" y="0"/>
                  </a:moveTo>
                  <a:lnTo>
                    <a:pt x="0" y="1161"/>
                  </a:lnTo>
                  <a:lnTo>
                    <a:pt x="1161" y="1161"/>
                  </a:lnTo>
                  <a:lnTo>
                    <a:pt x="0" y="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79" name="Google Shape;79;p40"/>
            <p:cNvSpPr/>
            <p:nvPr/>
          </p:nvSpPr>
          <p:spPr>
            <a:xfrm>
              <a:off x="1221" y="14675"/>
              <a:ext cx="2329" cy="1165"/>
            </a:xfrm>
            <a:custGeom>
              <a:rect b="b" l="l" r="r" t="t"/>
              <a:pathLst>
                <a:path extrusionOk="0" h="1165" w="2329">
                  <a:moveTo>
                    <a:pt x="2329" y="1164"/>
                  </a:moveTo>
                  <a:lnTo>
                    <a:pt x="1165" y="0"/>
                  </a:lnTo>
                  <a:lnTo>
                    <a:pt x="0" y="1164"/>
                  </a:lnTo>
                  <a:lnTo>
                    <a:pt x="2329" y="1164"/>
                  </a:lnTo>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sp>
        <p:nvSpPr>
          <p:cNvPr id="80" name="Google Shape;80;p40"/>
          <p:cNvSpPr txBox="1"/>
          <p:nvPr>
            <p:ph idx="2" type="body"/>
          </p:nvPr>
        </p:nvSpPr>
        <p:spPr>
          <a:xfrm>
            <a:off x="952500" y="2286000"/>
            <a:ext cx="4838700" cy="31591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2"/>
              </a:buClr>
              <a:buSzPts val="1800"/>
              <a:buNone/>
              <a:defRPr b="0" sz="1800">
                <a:solidFill>
                  <a:schemeClr val="lt2"/>
                </a:solidFill>
                <a:latin typeface="Franklin Gothic"/>
                <a:ea typeface="Franklin Gothic"/>
                <a:cs typeface="Franklin Gothic"/>
                <a:sym typeface="Franklin Gothic"/>
              </a:defRPr>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81" name="Google Shape;81;p40"/>
          <p:cNvSpPr txBox="1"/>
          <p:nvPr>
            <p:ph idx="3" type="body"/>
          </p:nvPr>
        </p:nvSpPr>
        <p:spPr>
          <a:xfrm>
            <a:off x="953655" y="3841846"/>
            <a:ext cx="4838700" cy="63675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atin typeface="Libre Franklin"/>
                <a:ea typeface="Libre Franklin"/>
                <a:cs typeface="Libre Franklin"/>
                <a:sym typeface="Libre Franklin"/>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82" name="Google Shape;82;p40"/>
          <p:cNvSpPr txBox="1"/>
          <p:nvPr>
            <p:ph idx="4" type="body"/>
          </p:nvPr>
        </p:nvSpPr>
        <p:spPr>
          <a:xfrm>
            <a:off x="953655" y="3470942"/>
            <a:ext cx="4838700" cy="31591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2"/>
              </a:buClr>
              <a:buSzPts val="1800"/>
              <a:buNone/>
              <a:defRPr b="0" sz="1800">
                <a:solidFill>
                  <a:schemeClr val="lt2"/>
                </a:solidFill>
                <a:latin typeface="Franklin Gothic"/>
                <a:ea typeface="Franklin Gothic"/>
                <a:cs typeface="Franklin Gothic"/>
                <a:sym typeface="Franklin Gothic"/>
              </a:defRPr>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83" name="Google Shape;83;p40"/>
          <p:cNvSpPr txBox="1"/>
          <p:nvPr>
            <p:ph idx="5" type="body"/>
          </p:nvPr>
        </p:nvSpPr>
        <p:spPr>
          <a:xfrm>
            <a:off x="952500" y="5017901"/>
            <a:ext cx="4838700" cy="90834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atin typeface="Libre Franklin"/>
                <a:ea typeface="Libre Franklin"/>
                <a:cs typeface="Libre Franklin"/>
                <a:sym typeface="Libre Franklin"/>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84" name="Google Shape;84;p40"/>
          <p:cNvSpPr txBox="1"/>
          <p:nvPr>
            <p:ph idx="6" type="body"/>
          </p:nvPr>
        </p:nvSpPr>
        <p:spPr>
          <a:xfrm>
            <a:off x="952500" y="4646997"/>
            <a:ext cx="4838700" cy="31591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2"/>
              </a:buClr>
              <a:buSzPts val="1800"/>
              <a:buNone/>
              <a:defRPr b="0" sz="1800">
                <a:solidFill>
                  <a:schemeClr val="lt2"/>
                </a:solidFill>
                <a:latin typeface="Franklin Gothic"/>
                <a:ea typeface="Franklin Gothic"/>
                <a:cs typeface="Franklin Gothic"/>
                <a:sym typeface="Franklin Gothic"/>
              </a:defRPr>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85" name="Google Shape;85;p40"/>
          <p:cNvSpPr txBox="1"/>
          <p:nvPr>
            <p:ph idx="7" type="body"/>
          </p:nvPr>
        </p:nvSpPr>
        <p:spPr>
          <a:xfrm>
            <a:off x="6399647" y="2656904"/>
            <a:ext cx="4838700" cy="57431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atin typeface="Libre Franklin"/>
                <a:ea typeface="Libre Franklin"/>
                <a:cs typeface="Libre Franklin"/>
                <a:sym typeface="Libre Franklin"/>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86" name="Google Shape;86;p40"/>
          <p:cNvSpPr txBox="1"/>
          <p:nvPr>
            <p:ph idx="8" type="body"/>
          </p:nvPr>
        </p:nvSpPr>
        <p:spPr>
          <a:xfrm>
            <a:off x="6399647" y="2286000"/>
            <a:ext cx="4838700" cy="31591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2"/>
              </a:buClr>
              <a:buSzPts val="1800"/>
              <a:buNone/>
              <a:defRPr b="0" sz="1800">
                <a:solidFill>
                  <a:schemeClr val="lt2"/>
                </a:solidFill>
                <a:latin typeface="Franklin Gothic"/>
                <a:ea typeface="Franklin Gothic"/>
                <a:cs typeface="Franklin Gothic"/>
                <a:sym typeface="Franklin Gothic"/>
              </a:defRPr>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87" name="Google Shape;87;p40"/>
          <p:cNvSpPr txBox="1"/>
          <p:nvPr>
            <p:ph idx="9" type="body"/>
          </p:nvPr>
        </p:nvSpPr>
        <p:spPr>
          <a:xfrm>
            <a:off x="6399647" y="3841846"/>
            <a:ext cx="4838700" cy="90834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atin typeface="Libre Franklin"/>
                <a:ea typeface="Libre Franklin"/>
                <a:cs typeface="Libre Franklin"/>
                <a:sym typeface="Libre Franklin"/>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88" name="Google Shape;88;p40"/>
          <p:cNvSpPr txBox="1"/>
          <p:nvPr>
            <p:ph idx="13" type="body"/>
          </p:nvPr>
        </p:nvSpPr>
        <p:spPr>
          <a:xfrm>
            <a:off x="6399647" y="3470942"/>
            <a:ext cx="4838700" cy="31591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2"/>
              </a:buClr>
              <a:buSzPts val="1800"/>
              <a:buNone/>
              <a:defRPr b="0" sz="1800">
                <a:solidFill>
                  <a:schemeClr val="lt2"/>
                </a:solidFill>
                <a:latin typeface="Franklin Gothic"/>
                <a:ea typeface="Franklin Gothic"/>
                <a:cs typeface="Franklin Gothic"/>
                <a:sym typeface="Franklin Gothic"/>
              </a:defRPr>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89" name="Google Shape;89;p40"/>
          <p:cNvSpPr txBox="1"/>
          <p:nvPr>
            <p:ph idx="12" type="sldNum"/>
          </p:nvPr>
        </p:nvSpPr>
        <p:spPr>
          <a:xfrm>
            <a:off x="971550" y="6332220"/>
            <a:ext cx="523240" cy="247651"/>
          </a:xfrm>
          <a:prstGeom prst="rect">
            <a:avLst/>
          </a:prstGeom>
          <a:noFill/>
          <a:ln>
            <a:noFill/>
          </a:ln>
        </p:spPr>
        <p:txBody>
          <a:bodyPr anchorCtr="0" anchor="t"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latin typeface="Libre Franklin"/>
              <a:ea typeface="Libre Franklin"/>
              <a:cs typeface="Libre Franklin"/>
              <a:sym typeface="Libre Franklin"/>
            </a:endParaRPr>
          </a:p>
        </p:txBody>
      </p:sp>
    </p:spTree>
  </p:cSld>
  <p:clrMapOvr>
    <a:masterClrMapping/>
  </p:clrMapOvr>
  <p:extLst>
    <p:ext uri="{DCECCB84-F9BA-43D5-87BE-67443E8EF086}">
      <p15:sldGuideLst>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p:cSld name="Thank You">
    <p:bg>
      <p:bgPr>
        <a:solidFill>
          <a:schemeClr val="lt1"/>
        </a:solidFill>
      </p:bgPr>
    </p:bg>
    <p:spTree>
      <p:nvGrpSpPr>
        <p:cNvPr id="90" name="Shape 90"/>
        <p:cNvGrpSpPr/>
        <p:nvPr/>
      </p:nvGrpSpPr>
      <p:grpSpPr>
        <a:xfrm>
          <a:off x="0" y="0"/>
          <a:ext cx="0" cy="0"/>
          <a:chOff x="0" y="0"/>
          <a:chExt cx="0" cy="0"/>
        </a:xfrm>
      </p:grpSpPr>
      <p:sp>
        <p:nvSpPr>
          <p:cNvPr id="91" name="Google Shape;91;p42"/>
          <p:cNvSpPr txBox="1"/>
          <p:nvPr>
            <p:ph idx="1" type="body"/>
          </p:nvPr>
        </p:nvSpPr>
        <p:spPr>
          <a:xfrm>
            <a:off x="6896100" y="5102063"/>
            <a:ext cx="4914900" cy="588795"/>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1000"/>
              </a:spcBef>
              <a:spcAft>
                <a:spcPts val="0"/>
              </a:spcAft>
              <a:buClr>
                <a:schemeClr val="lt2"/>
              </a:buClr>
              <a:buSzPts val="1600"/>
              <a:buNone/>
              <a:defRPr b="0" i="0" sz="1600">
                <a:solidFill>
                  <a:schemeClr val="lt2"/>
                </a:solidFill>
                <a:latin typeface="Libre Franklin"/>
                <a:ea typeface="Libre Franklin"/>
                <a:cs typeface="Libre Franklin"/>
                <a:sym typeface="Libre Franklin"/>
              </a:defRPr>
            </a:lvl1pPr>
            <a:lvl2pPr indent="-482600" lvl="1" marL="914400" algn="l">
              <a:lnSpc>
                <a:spcPct val="90000"/>
              </a:lnSpc>
              <a:spcBef>
                <a:spcPts val="500"/>
              </a:spcBef>
              <a:spcAft>
                <a:spcPts val="0"/>
              </a:spcAft>
              <a:buClr>
                <a:schemeClr val="dk1"/>
              </a:buClr>
              <a:buSzPts val="4000"/>
              <a:buChar char="•"/>
              <a:defRPr sz="4000"/>
            </a:lvl2pPr>
            <a:lvl3pPr indent="-482600" lvl="2" marL="1371600" algn="l">
              <a:lnSpc>
                <a:spcPct val="90000"/>
              </a:lnSpc>
              <a:spcBef>
                <a:spcPts val="500"/>
              </a:spcBef>
              <a:spcAft>
                <a:spcPts val="0"/>
              </a:spcAft>
              <a:buClr>
                <a:schemeClr val="dk1"/>
              </a:buClr>
              <a:buSzPts val="4000"/>
              <a:buChar char="•"/>
              <a:defRPr sz="4000"/>
            </a:lvl3pPr>
            <a:lvl4pPr indent="-482600" lvl="3" marL="1828800" algn="l">
              <a:lnSpc>
                <a:spcPct val="90000"/>
              </a:lnSpc>
              <a:spcBef>
                <a:spcPts val="500"/>
              </a:spcBef>
              <a:spcAft>
                <a:spcPts val="0"/>
              </a:spcAft>
              <a:buClr>
                <a:schemeClr val="dk1"/>
              </a:buClr>
              <a:buSzPts val="4000"/>
              <a:buChar char="•"/>
              <a:defRPr sz="4000"/>
            </a:lvl4pPr>
            <a:lvl5pPr indent="-482600" lvl="4" marL="2286000" algn="l">
              <a:lnSpc>
                <a:spcPct val="90000"/>
              </a:lnSpc>
              <a:spcBef>
                <a:spcPts val="500"/>
              </a:spcBef>
              <a:spcAft>
                <a:spcPts val="0"/>
              </a:spcAft>
              <a:buClr>
                <a:schemeClr val="dk1"/>
              </a:buClr>
              <a:buSzPts val="4000"/>
              <a:buChar char="•"/>
              <a:defRPr sz="40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92" name="Google Shape;92;p42"/>
          <p:cNvSpPr txBox="1"/>
          <p:nvPr>
            <p:ph idx="2" type="subTitle"/>
          </p:nvPr>
        </p:nvSpPr>
        <p:spPr>
          <a:xfrm>
            <a:off x="6907623" y="3591098"/>
            <a:ext cx="4903377" cy="1057791"/>
          </a:xfrm>
          <a:prstGeom prst="rect">
            <a:avLst/>
          </a:prstGeom>
          <a:noFill/>
          <a:ln>
            <a:noFill/>
          </a:ln>
        </p:spPr>
        <p:txBody>
          <a:bodyPr anchorCtr="0" anchor="t" bIns="0" lIns="0" spcFirstLastPara="1" rIns="0" wrap="square" tIns="0">
            <a:normAutofit/>
          </a:bodyPr>
          <a:lstStyle>
            <a:lvl1pPr lvl="0" algn="l">
              <a:lnSpc>
                <a:spcPct val="90000"/>
              </a:lnSpc>
              <a:spcBef>
                <a:spcPts val="1000"/>
              </a:spcBef>
              <a:spcAft>
                <a:spcPts val="0"/>
              </a:spcAft>
              <a:buClr>
                <a:schemeClr val="dk1"/>
              </a:buClr>
              <a:buSzPts val="1600"/>
              <a:buNone/>
              <a:defRPr b="0" i="0" sz="1600">
                <a:solidFill>
                  <a:schemeClr val="dk1"/>
                </a:solidFill>
                <a:latin typeface="Libre Franklin"/>
                <a:ea typeface="Libre Franklin"/>
                <a:cs typeface="Libre Franklin"/>
                <a:sym typeface="Libre Franklin"/>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p:txBody>
      </p:sp>
      <p:sp>
        <p:nvSpPr>
          <p:cNvPr id="93" name="Google Shape;93;p42"/>
          <p:cNvSpPr txBox="1"/>
          <p:nvPr>
            <p:ph type="title"/>
          </p:nvPr>
        </p:nvSpPr>
        <p:spPr>
          <a:xfrm>
            <a:off x="6907623" y="2173658"/>
            <a:ext cx="4903377" cy="610863"/>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dk1"/>
              </a:buClr>
              <a:buSzPts val="4400"/>
              <a:buFont typeface="Franklin Gothic"/>
              <a:buNone/>
              <a:defRPr b="1" i="0" sz="4400">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cxnSp>
        <p:nvCxnSpPr>
          <p:cNvPr id="94" name="Google Shape;94;p42"/>
          <p:cNvCxnSpPr/>
          <p:nvPr/>
        </p:nvCxnSpPr>
        <p:spPr>
          <a:xfrm>
            <a:off x="6896100" y="3233703"/>
            <a:ext cx="2133600" cy="3992"/>
          </a:xfrm>
          <a:prstGeom prst="straightConnector1">
            <a:avLst/>
          </a:prstGeom>
          <a:noFill/>
          <a:ln cap="flat" cmpd="sng" w="101600">
            <a:solidFill>
              <a:schemeClr val="lt2"/>
            </a:solidFill>
            <a:prstDash val="solid"/>
            <a:miter lim="800000"/>
            <a:headEnd len="sm" w="sm" type="none"/>
            <a:tailEnd len="sm" w="sm" type="none"/>
          </a:ln>
        </p:spPr>
      </p:cxnSp>
      <p:sp>
        <p:nvSpPr>
          <p:cNvPr id="95" name="Google Shape;95;p42"/>
          <p:cNvSpPr/>
          <p:nvPr>
            <p:ph idx="3" type="pic"/>
          </p:nvPr>
        </p:nvSpPr>
        <p:spPr>
          <a:xfrm>
            <a:off x="0" y="0"/>
            <a:ext cx="6096000" cy="6858000"/>
          </a:xfrm>
          <a:prstGeom prst="rect">
            <a:avLst/>
          </a:prstGeom>
          <a:noFill/>
          <a:ln>
            <a:noFill/>
          </a:ln>
        </p:spPr>
      </p:sp>
      <p:grpSp>
        <p:nvGrpSpPr>
          <p:cNvPr id="96" name="Google Shape;96;p42"/>
          <p:cNvGrpSpPr/>
          <p:nvPr/>
        </p:nvGrpSpPr>
        <p:grpSpPr>
          <a:xfrm rot="10800000">
            <a:off x="8870040" y="0"/>
            <a:ext cx="3325208" cy="3325208"/>
            <a:chOff x="0" y="12289"/>
            <a:chExt cx="3550" cy="3551"/>
          </a:xfrm>
        </p:grpSpPr>
        <p:sp>
          <p:nvSpPr>
            <p:cNvPr id="97" name="Google Shape;97;p42"/>
            <p:cNvSpPr/>
            <p:nvPr/>
          </p:nvSpPr>
          <p:spPr>
            <a:xfrm>
              <a:off x="0" y="12289"/>
              <a:ext cx="1789" cy="2386"/>
            </a:xfrm>
            <a:custGeom>
              <a:rect b="b" l="l" r="r" t="t"/>
              <a:pathLst>
                <a:path extrusionOk="0" h="2386" w="1789">
                  <a:moveTo>
                    <a:pt x="0" y="0"/>
                  </a:moveTo>
                  <a:lnTo>
                    <a:pt x="0" y="1194"/>
                  </a:lnTo>
                  <a:lnTo>
                    <a:pt x="1192" y="2386"/>
                  </a:lnTo>
                  <a:lnTo>
                    <a:pt x="1789" y="1789"/>
                  </a:lnTo>
                  <a:lnTo>
                    <a:pt x="0" y="0"/>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98" name="Google Shape;98;p42"/>
            <p:cNvSpPr/>
            <p:nvPr/>
          </p:nvSpPr>
          <p:spPr>
            <a:xfrm>
              <a:off x="0" y="14678"/>
              <a:ext cx="1162" cy="1162"/>
            </a:xfrm>
            <a:custGeom>
              <a:rect b="b" l="l" r="r" t="t"/>
              <a:pathLst>
                <a:path extrusionOk="0" h="1162" w="1162">
                  <a:moveTo>
                    <a:pt x="0" y="0"/>
                  </a:moveTo>
                  <a:lnTo>
                    <a:pt x="0" y="1161"/>
                  </a:lnTo>
                  <a:lnTo>
                    <a:pt x="1161" y="1161"/>
                  </a:lnTo>
                  <a:lnTo>
                    <a:pt x="0" y="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99" name="Google Shape;99;p42"/>
            <p:cNvSpPr/>
            <p:nvPr/>
          </p:nvSpPr>
          <p:spPr>
            <a:xfrm>
              <a:off x="1221" y="14675"/>
              <a:ext cx="2329" cy="1165"/>
            </a:xfrm>
            <a:custGeom>
              <a:rect b="b" l="l" r="r" t="t"/>
              <a:pathLst>
                <a:path extrusionOk="0" h="1165" w="2329">
                  <a:moveTo>
                    <a:pt x="2329" y="1164"/>
                  </a:moveTo>
                  <a:lnTo>
                    <a:pt x="1165" y="0"/>
                  </a:lnTo>
                  <a:lnTo>
                    <a:pt x="0" y="1164"/>
                  </a:lnTo>
                  <a:lnTo>
                    <a:pt x="2329" y="1164"/>
                  </a:lnTo>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grpSp>
    </p:spTree>
  </p:cSld>
  <p:clrMapOvr>
    <a:masterClrMapping/>
  </p:clrMapOvr>
  <p:extLst>
    <p:ext uri="{DCECCB84-F9BA-43D5-87BE-67443E8EF086}">
      <p15:sldGuideLst>
        <p15:guide id="1" pos="6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Agenda">
  <p:cSld name="1_Agenda">
    <p:spTree>
      <p:nvGrpSpPr>
        <p:cNvPr id="100" name="Shape 100"/>
        <p:cNvGrpSpPr/>
        <p:nvPr/>
      </p:nvGrpSpPr>
      <p:grpSpPr>
        <a:xfrm>
          <a:off x="0" y="0"/>
          <a:ext cx="0" cy="0"/>
          <a:chOff x="0" y="0"/>
          <a:chExt cx="0" cy="0"/>
        </a:xfrm>
      </p:grpSpPr>
      <p:grpSp>
        <p:nvGrpSpPr>
          <p:cNvPr id="101" name="Google Shape;101;p43"/>
          <p:cNvGrpSpPr/>
          <p:nvPr/>
        </p:nvGrpSpPr>
        <p:grpSpPr>
          <a:xfrm>
            <a:off x="6362700" y="0"/>
            <a:ext cx="5829298" cy="3235602"/>
            <a:chOff x="5612972" y="1"/>
            <a:chExt cx="6615961" cy="3672246"/>
          </a:xfrm>
        </p:grpSpPr>
        <p:sp>
          <p:nvSpPr>
            <p:cNvPr id="102" name="Google Shape;102;p43"/>
            <p:cNvSpPr/>
            <p:nvPr/>
          </p:nvSpPr>
          <p:spPr>
            <a:xfrm>
              <a:off x="5612972" y="1"/>
              <a:ext cx="4408998" cy="3672246"/>
            </a:xfrm>
            <a:custGeom>
              <a:rect b="b" l="l" r="r" t="t"/>
              <a:pathLst>
                <a:path extrusionOk="0" h="2980" w="3578">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Libre Franklin"/>
                <a:buNone/>
              </a:pPr>
              <a:r>
                <a:t/>
              </a:r>
              <a:endParaRPr b="0" i="0" sz="1800" u="none" cap="none" strike="noStrike">
                <a:solidFill>
                  <a:srgbClr val="FFFFFF"/>
                </a:solidFill>
                <a:latin typeface="Libre Franklin"/>
                <a:ea typeface="Libre Franklin"/>
                <a:cs typeface="Libre Franklin"/>
                <a:sym typeface="Libre Franklin"/>
              </a:endParaRPr>
            </a:p>
          </p:txBody>
        </p:sp>
        <p:sp>
          <p:nvSpPr>
            <p:cNvPr id="103" name="Google Shape;103;p43"/>
            <p:cNvSpPr/>
            <p:nvPr/>
          </p:nvSpPr>
          <p:spPr>
            <a:xfrm>
              <a:off x="6341233" y="1463970"/>
              <a:ext cx="2208196" cy="2208277"/>
            </a:xfrm>
            <a:custGeom>
              <a:rect b="b" l="l" r="r" t="t"/>
              <a:pathLst>
                <a:path extrusionOk="0" h="1792" w="1792">
                  <a:moveTo>
                    <a:pt x="597" y="0"/>
                  </a:moveTo>
                  <a:lnTo>
                    <a:pt x="0" y="598"/>
                  </a:lnTo>
                  <a:lnTo>
                    <a:pt x="1195" y="1792"/>
                  </a:lnTo>
                  <a:lnTo>
                    <a:pt x="1792" y="1195"/>
                  </a:lnTo>
                  <a:lnTo>
                    <a:pt x="597" y="0"/>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Libre Franklin"/>
                <a:buNone/>
              </a:pPr>
              <a:r>
                <a:t/>
              </a:r>
              <a:endParaRPr b="0" i="0" sz="1800" u="none" cap="none" strike="noStrike">
                <a:solidFill>
                  <a:srgbClr val="FFFFFF"/>
                </a:solidFill>
                <a:latin typeface="Libre Franklin"/>
                <a:ea typeface="Libre Franklin"/>
                <a:cs typeface="Libre Franklin"/>
                <a:sym typeface="Libre Franklin"/>
              </a:endParaRPr>
            </a:p>
          </p:txBody>
        </p:sp>
        <p:sp>
          <p:nvSpPr>
            <p:cNvPr id="104" name="Google Shape;104;p43"/>
            <p:cNvSpPr/>
            <p:nvPr/>
          </p:nvSpPr>
          <p:spPr>
            <a:xfrm>
              <a:off x="8555590" y="1"/>
              <a:ext cx="1457754" cy="729520"/>
            </a:xfrm>
            <a:custGeom>
              <a:rect b="b" l="l" r="r" t="t"/>
              <a:pathLst>
                <a:path extrusionOk="0" h="592" w="1183">
                  <a:moveTo>
                    <a:pt x="1183" y="0"/>
                  </a:moveTo>
                  <a:lnTo>
                    <a:pt x="0" y="0"/>
                  </a:lnTo>
                  <a:lnTo>
                    <a:pt x="591" y="591"/>
                  </a:lnTo>
                  <a:lnTo>
                    <a:pt x="1183" y="0"/>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Libre Franklin"/>
                <a:buNone/>
              </a:pPr>
              <a:r>
                <a:t/>
              </a:r>
              <a:endParaRPr b="0" i="0" sz="1800" u="none" cap="none" strike="noStrike">
                <a:solidFill>
                  <a:srgbClr val="FFFFFF"/>
                </a:solidFill>
                <a:latin typeface="Libre Franklin"/>
                <a:ea typeface="Libre Franklin"/>
                <a:cs typeface="Libre Franklin"/>
                <a:sym typeface="Libre Franklin"/>
              </a:endParaRPr>
            </a:p>
          </p:txBody>
        </p:sp>
        <p:sp>
          <p:nvSpPr>
            <p:cNvPr id="105" name="Google Shape;105;p43"/>
            <p:cNvSpPr/>
            <p:nvPr/>
          </p:nvSpPr>
          <p:spPr>
            <a:xfrm>
              <a:off x="7076887" y="728289"/>
              <a:ext cx="2208196" cy="2208277"/>
            </a:xfrm>
            <a:custGeom>
              <a:rect b="b" l="l" r="r" t="t"/>
              <a:pathLst>
                <a:path extrusionOk="0" h="1792" w="1792">
                  <a:moveTo>
                    <a:pt x="598" y="0"/>
                  </a:moveTo>
                  <a:lnTo>
                    <a:pt x="0" y="597"/>
                  </a:lnTo>
                  <a:lnTo>
                    <a:pt x="1195" y="1792"/>
                  </a:lnTo>
                  <a:lnTo>
                    <a:pt x="1792" y="1195"/>
                  </a:lnTo>
                  <a:lnTo>
                    <a:pt x="598" y="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Libre Franklin"/>
                <a:buNone/>
              </a:pPr>
              <a:r>
                <a:t/>
              </a:r>
              <a:endParaRPr b="0" i="0" sz="1800" u="none" cap="none" strike="noStrike">
                <a:solidFill>
                  <a:srgbClr val="FFFFFF"/>
                </a:solidFill>
                <a:latin typeface="Libre Franklin"/>
                <a:ea typeface="Libre Franklin"/>
                <a:cs typeface="Libre Franklin"/>
                <a:sym typeface="Libre Franklin"/>
              </a:endParaRPr>
            </a:p>
          </p:txBody>
        </p:sp>
        <p:sp>
          <p:nvSpPr>
            <p:cNvPr id="106" name="Google Shape;106;p43"/>
            <p:cNvSpPr/>
            <p:nvPr/>
          </p:nvSpPr>
          <p:spPr>
            <a:xfrm>
              <a:off x="9285083" y="728289"/>
              <a:ext cx="2943850" cy="2943958"/>
            </a:xfrm>
            <a:custGeom>
              <a:rect b="b" l="l" r="r" t="t"/>
              <a:pathLst>
                <a:path extrusionOk="0" h="2389" w="2389">
                  <a:moveTo>
                    <a:pt x="2389" y="1195"/>
                  </a:moveTo>
                  <a:lnTo>
                    <a:pt x="1194" y="0"/>
                  </a:lnTo>
                  <a:lnTo>
                    <a:pt x="0" y="1195"/>
                  </a:lnTo>
                  <a:lnTo>
                    <a:pt x="1194" y="2389"/>
                  </a:lnTo>
                  <a:lnTo>
                    <a:pt x="2389" y="1195"/>
                  </a:lnTo>
                </a:path>
              </a:pathLst>
            </a:custGeom>
            <a:solidFill>
              <a:schemeClr val="accent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Libre Franklin"/>
                <a:buNone/>
              </a:pPr>
              <a:r>
                <a:t/>
              </a:r>
              <a:endParaRPr b="0" i="0" sz="1800" u="none" cap="none" strike="noStrike">
                <a:solidFill>
                  <a:srgbClr val="FFFFFF"/>
                </a:solidFill>
                <a:latin typeface="Libre Franklin"/>
                <a:ea typeface="Libre Franklin"/>
                <a:cs typeface="Libre Franklin"/>
                <a:sym typeface="Libre Franklin"/>
              </a:endParaRPr>
            </a:p>
          </p:txBody>
        </p:sp>
      </p:grpSp>
      <p:sp>
        <p:nvSpPr>
          <p:cNvPr id="107" name="Google Shape;107;p43"/>
          <p:cNvSpPr txBox="1"/>
          <p:nvPr>
            <p:ph type="title"/>
          </p:nvPr>
        </p:nvSpPr>
        <p:spPr>
          <a:xfrm>
            <a:off x="964023" y="879063"/>
            <a:ext cx="4941477" cy="610863"/>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dk1"/>
              </a:buClr>
              <a:buSzPts val="4400"/>
              <a:buFont typeface="Franklin Gothic"/>
              <a:buNone/>
              <a:defRPr b="1" i="0" sz="4400">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43"/>
          <p:cNvSpPr txBox="1"/>
          <p:nvPr>
            <p:ph idx="12" type="sldNum"/>
          </p:nvPr>
        </p:nvSpPr>
        <p:spPr>
          <a:xfrm>
            <a:off x="971550" y="6332220"/>
            <a:ext cx="523240" cy="247651"/>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100"/>
              <a:buFont typeface="Libre Franklin"/>
              <a:buNone/>
              <a:defRPr b="0" i="0" sz="1100" u="none" cap="none" strike="noStrike">
                <a:solidFill>
                  <a:srgbClr val="000000"/>
                </a:solidFill>
                <a:latin typeface="Libre Franklin"/>
                <a:ea typeface="Libre Franklin"/>
                <a:cs typeface="Libre Franklin"/>
                <a:sym typeface="Libre Franklin"/>
              </a:defRPr>
            </a:lvl1pPr>
            <a:lvl2pPr indent="0" lvl="1" marL="0" marR="0" algn="l">
              <a:lnSpc>
                <a:spcPct val="100000"/>
              </a:lnSpc>
              <a:spcBef>
                <a:spcPts val="0"/>
              </a:spcBef>
              <a:spcAft>
                <a:spcPts val="0"/>
              </a:spcAft>
              <a:buClr>
                <a:srgbClr val="000000"/>
              </a:buClr>
              <a:buSzPts val="1100"/>
              <a:buFont typeface="Libre Franklin"/>
              <a:buNone/>
              <a:defRPr b="0" i="0" sz="1100" u="none" cap="none" strike="noStrike">
                <a:solidFill>
                  <a:srgbClr val="000000"/>
                </a:solidFill>
                <a:latin typeface="Libre Franklin"/>
                <a:ea typeface="Libre Franklin"/>
                <a:cs typeface="Libre Franklin"/>
                <a:sym typeface="Libre Franklin"/>
              </a:defRPr>
            </a:lvl2pPr>
            <a:lvl3pPr indent="0" lvl="2" marL="0" marR="0" algn="l">
              <a:lnSpc>
                <a:spcPct val="100000"/>
              </a:lnSpc>
              <a:spcBef>
                <a:spcPts val="0"/>
              </a:spcBef>
              <a:spcAft>
                <a:spcPts val="0"/>
              </a:spcAft>
              <a:buClr>
                <a:srgbClr val="000000"/>
              </a:buClr>
              <a:buSzPts val="1100"/>
              <a:buFont typeface="Libre Franklin"/>
              <a:buNone/>
              <a:defRPr b="0" i="0" sz="1100" u="none" cap="none" strike="noStrike">
                <a:solidFill>
                  <a:srgbClr val="000000"/>
                </a:solidFill>
                <a:latin typeface="Libre Franklin"/>
                <a:ea typeface="Libre Franklin"/>
                <a:cs typeface="Libre Franklin"/>
                <a:sym typeface="Libre Franklin"/>
              </a:defRPr>
            </a:lvl3pPr>
            <a:lvl4pPr indent="0" lvl="3" marL="0" marR="0" algn="l">
              <a:lnSpc>
                <a:spcPct val="100000"/>
              </a:lnSpc>
              <a:spcBef>
                <a:spcPts val="0"/>
              </a:spcBef>
              <a:spcAft>
                <a:spcPts val="0"/>
              </a:spcAft>
              <a:buClr>
                <a:srgbClr val="000000"/>
              </a:buClr>
              <a:buSzPts val="1100"/>
              <a:buFont typeface="Libre Franklin"/>
              <a:buNone/>
              <a:defRPr b="0" i="0" sz="1100" u="none" cap="none" strike="noStrike">
                <a:solidFill>
                  <a:srgbClr val="000000"/>
                </a:solidFill>
                <a:latin typeface="Libre Franklin"/>
                <a:ea typeface="Libre Franklin"/>
                <a:cs typeface="Libre Franklin"/>
                <a:sym typeface="Libre Franklin"/>
              </a:defRPr>
            </a:lvl4pPr>
            <a:lvl5pPr indent="0" lvl="4" marL="0" marR="0" algn="l">
              <a:lnSpc>
                <a:spcPct val="100000"/>
              </a:lnSpc>
              <a:spcBef>
                <a:spcPts val="0"/>
              </a:spcBef>
              <a:spcAft>
                <a:spcPts val="0"/>
              </a:spcAft>
              <a:buClr>
                <a:srgbClr val="000000"/>
              </a:buClr>
              <a:buSzPts val="1100"/>
              <a:buFont typeface="Libre Franklin"/>
              <a:buNone/>
              <a:defRPr b="0" i="0" sz="1100" u="none" cap="none" strike="noStrike">
                <a:solidFill>
                  <a:srgbClr val="000000"/>
                </a:solidFill>
                <a:latin typeface="Libre Franklin"/>
                <a:ea typeface="Libre Franklin"/>
                <a:cs typeface="Libre Franklin"/>
                <a:sym typeface="Libre Franklin"/>
              </a:defRPr>
            </a:lvl5pPr>
            <a:lvl6pPr indent="0" lvl="5" marL="0" marR="0" algn="l">
              <a:lnSpc>
                <a:spcPct val="100000"/>
              </a:lnSpc>
              <a:spcBef>
                <a:spcPts val="0"/>
              </a:spcBef>
              <a:spcAft>
                <a:spcPts val="0"/>
              </a:spcAft>
              <a:buClr>
                <a:srgbClr val="000000"/>
              </a:buClr>
              <a:buSzPts val="1100"/>
              <a:buFont typeface="Libre Franklin"/>
              <a:buNone/>
              <a:defRPr b="0" i="0" sz="1100" u="none" cap="none" strike="noStrike">
                <a:solidFill>
                  <a:srgbClr val="000000"/>
                </a:solidFill>
                <a:latin typeface="Libre Franklin"/>
                <a:ea typeface="Libre Franklin"/>
                <a:cs typeface="Libre Franklin"/>
                <a:sym typeface="Libre Franklin"/>
              </a:defRPr>
            </a:lvl6pPr>
            <a:lvl7pPr indent="0" lvl="6" marL="0" marR="0" algn="l">
              <a:lnSpc>
                <a:spcPct val="100000"/>
              </a:lnSpc>
              <a:spcBef>
                <a:spcPts val="0"/>
              </a:spcBef>
              <a:spcAft>
                <a:spcPts val="0"/>
              </a:spcAft>
              <a:buClr>
                <a:srgbClr val="000000"/>
              </a:buClr>
              <a:buSzPts val="1100"/>
              <a:buFont typeface="Libre Franklin"/>
              <a:buNone/>
              <a:defRPr b="0" i="0" sz="1100" u="none" cap="none" strike="noStrike">
                <a:solidFill>
                  <a:srgbClr val="000000"/>
                </a:solidFill>
                <a:latin typeface="Libre Franklin"/>
                <a:ea typeface="Libre Franklin"/>
                <a:cs typeface="Libre Franklin"/>
                <a:sym typeface="Libre Franklin"/>
              </a:defRPr>
            </a:lvl7pPr>
            <a:lvl8pPr indent="0" lvl="7" marL="0" marR="0" algn="l">
              <a:lnSpc>
                <a:spcPct val="100000"/>
              </a:lnSpc>
              <a:spcBef>
                <a:spcPts val="0"/>
              </a:spcBef>
              <a:spcAft>
                <a:spcPts val="0"/>
              </a:spcAft>
              <a:buClr>
                <a:srgbClr val="000000"/>
              </a:buClr>
              <a:buSzPts val="1100"/>
              <a:buFont typeface="Libre Franklin"/>
              <a:buNone/>
              <a:defRPr b="0" i="0" sz="1100" u="none" cap="none" strike="noStrike">
                <a:solidFill>
                  <a:srgbClr val="000000"/>
                </a:solidFill>
                <a:latin typeface="Libre Franklin"/>
                <a:ea typeface="Libre Franklin"/>
                <a:cs typeface="Libre Franklin"/>
                <a:sym typeface="Libre Franklin"/>
              </a:defRPr>
            </a:lvl8pPr>
            <a:lvl9pPr indent="0" lvl="8" marL="0" marR="0" algn="l">
              <a:lnSpc>
                <a:spcPct val="100000"/>
              </a:lnSpc>
              <a:spcBef>
                <a:spcPts val="0"/>
              </a:spcBef>
              <a:spcAft>
                <a:spcPts val="0"/>
              </a:spcAft>
              <a:buClr>
                <a:srgbClr val="000000"/>
              </a:buClr>
              <a:buSzPts val="1100"/>
              <a:buFont typeface="Libre Franklin"/>
              <a:buNone/>
              <a:defRPr b="0" i="0" sz="1100" u="none" cap="none" strike="noStrike">
                <a:solidFill>
                  <a:srgbClr val="000000"/>
                </a:solidFill>
                <a:latin typeface="Libre Franklin"/>
                <a:ea typeface="Libre Franklin"/>
                <a:cs typeface="Libre Franklin"/>
                <a:sym typeface="Libre Franklin"/>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6.xml"/><Relationship Id="rId11" Type="http://schemas.openxmlformats.org/officeDocument/2006/relationships/slideLayout" Target="../slideLayouts/slideLayout27.xml"/><Relationship Id="rId22" Type="http://schemas.openxmlformats.org/officeDocument/2006/relationships/theme" Target="../theme/theme2.xml"/><Relationship Id="rId10" Type="http://schemas.openxmlformats.org/officeDocument/2006/relationships/slideLayout" Target="../slideLayouts/slideLayout26.xml"/><Relationship Id="rId21" Type="http://schemas.openxmlformats.org/officeDocument/2006/relationships/slideLayout" Target="../slideLayouts/slideLayout37.xml"/><Relationship Id="rId13" Type="http://schemas.openxmlformats.org/officeDocument/2006/relationships/slideLayout" Target="../slideLayouts/slideLayout29.xml"/><Relationship Id="rId12" Type="http://schemas.openxmlformats.org/officeDocument/2006/relationships/slideLayout" Target="../slideLayouts/slideLayout28.xml"/><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5" Type="http://schemas.openxmlformats.org/officeDocument/2006/relationships/slideLayout" Target="../slideLayouts/slideLayout31.xml"/><Relationship Id="rId14" Type="http://schemas.openxmlformats.org/officeDocument/2006/relationships/slideLayout" Target="../slideLayouts/slideLayout30.xml"/><Relationship Id="rId17" Type="http://schemas.openxmlformats.org/officeDocument/2006/relationships/slideLayout" Target="../slideLayouts/slideLayout33.xml"/><Relationship Id="rId16" Type="http://schemas.openxmlformats.org/officeDocument/2006/relationships/slideLayout" Target="../slideLayouts/slideLayout32.xml"/><Relationship Id="rId5" Type="http://schemas.openxmlformats.org/officeDocument/2006/relationships/slideLayout" Target="../slideLayouts/slideLayout21.xml"/><Relationship Id="rId19" Type="http://schemas.openxmlformats.org/officeDocument/2006/relationships/slideLayout" Target="../slideLayouts/slideLayout35.xml"/><Relationship Id="rId6" Type="http://schemas.openxmlformats.org/officeDocument/2006/relationships/slideLayout" Target="../slideLayouts/slideLayout22.xml"/><Relationship Id="rId18" Type="http://schemas.openxmlformats.org/officeDocument/2006/relationships/slideLayout" Target="../slideLayouts/slideLayout34.xml"/><Relationship Id="rId7" Type="http://schemas.openxmlformats.org/officeDocument/2006/relationships/slideLayout" Target="../slideLayouts/slideLayout23.xml"/><Relationship Id="rId8"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8.xml"/><Relationship Id="rId10" Type="http://schemas.openxmlformats.org/officeDocument/2006/relationships/slideLayout" Target="../slideLayouts/slideLayout47.xml"/><Relationship Id="rId13" Type="http://schemas.openxmlformats.org/officeDocument/2006/relationships/slideLayout" Target="../slideLayouts/slideLayout50.xml"/><Relationship Id="rId12" Type="http://schemas.openxmlformats.org/officeDocument/2006/relationships/slideLayout" Target="../slideLayouts/slideLayout49.xml"/><Relationship Id="rId1" Type="http://schemas.openxmlformats.org/officeDocument/2006/relationships/slideLayout" Target="../slideLayouts/slideLayout38.xml"/><Relationship Id="rId2" Type="http://schemas.openxmlformats.org/officeDocument/2006/relationships/slideLayout" Target="../slideLayouts/slideLayout39.xml"/><Relationship Id="rId3" Type="http://schemas.openxmlformats.org/officeDocument/2006/relationships/slideLayout" Target="../slideLayouts/slideLayout40.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 Id="rId5" Type="http://schemas.openxmlformats.org/officeDocument/2006/relationships/slideLayout" Target="../slideLayouts/slideLayout42.xml"/><Relationship Id="rId6" Type="http://schemas.openxmlformats.org/officeDocument/2006/relationships/slideLayout" Target="../slideLayouts/slideLayout43.xml"/><Relationship Id="rId7" Type="http://schemas.openxmlformats.org/officeDocument/2006/relationships/slideLayout" Target="../slideLayouts/slideLayout44.xml"/><Relationship Id="rId8"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7"/>
          <p:cNvSpPr txBox="1"/>
          <p:nvPr>
            <p:ph idx="1" type="body"/>
          </p:nvPr>
        </p:nvSpPr>
        <p:spPr>
          <a:xfrm>
            <a:off x="971550" y="1825625"/>
            <a:ext cx="1038225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ibre Franklin"/>
                <a:ea typeface="Libre Franklin"/>
                <a:cs typeface="Libre Franklin"/>
                <a:sym typeface="Libre Franklin"/>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ibre Franklin"/>
                <a:ea typeface="Libre Franklin"/>
                <a:cs typeface="Libre Franklin"/>
                <a:sym typeface="Libre Franklin"/>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ibre Franklin"/>
                <a:ea typeface="Libre Franklin"/>
                <a:cs typeface="Libre Franklin"/>
                <a:sym typeface="Libre Franklin"/>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Franklin"/>
                <a:ea typeface="Libre Franklin"/>
                <a:cs typeface="Libre Franklin"/>
                <a:sym typeface="Libre Franklin"/>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Franklin"/>
                <a:ea typeface="Libre Franklin"/>
                <a:cs typeface="Libre Franklin"/>
                <a:sym typeface="Libre Franklin"/>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Libre Franklin"/>
                <a:ea typeface="Libre Franklin"/>
                <a:cs typeface="Libre Franklin"/>
                <a:sym typeface="Libre Franklin"/>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Libre Franklin"/>
                <a:ea typeface="Libre Franklin"/>
                <a:cs typeface="Libre Franklin"/>
                <a:sym typeface="Libre Franklin"/>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Libre Franklin"/>
                <a:ea typeface="Libre Franklin"/>
                <a:cs typeface="Libre Franklin"/>
                <a:sym typeface="Libre Franklin"/>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Libre Franklin"/>
                <a:ea typeface="Libre Franklin"/>
                <a:cs typeface="Libre Franklin"/>
                <a:sym typeface="Libre Franklin"/>
              </a:defRPr>
            </a:lvl9pPr>
          </a:lstStyle>
          <a:p/>
        </p:txBody>
      </p:sp>
      <p:sp>
        <p:nvSpPr>
          <p:cNvPr id="11" name="Google Shape;11;p27"/>
          <p:cNvSpPr txBox="1"/>
          <p:nvPr>
            <p:ph type="title"/>
          </p:nvPr>
        </p:nvSpPr>
        <p:spPr>
          <a:xfrm>
            <a:off x="952500" y="365125"/>
            <a:ext cx="104013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Franklin Gothic"/>
              <a:buNone/>
              <a:defRPr b="1" i="0" sz="4400" u="none" cap="none" strike="noStrike">
                <a:solidFill>
                  <a:schemeClr val="dk1"/>
                </a:solidFill>
                <a:latin typeface="Franklin Gothic"/>
                <a:ea typeface="Franklin Gothic"/>
                <a:cs typeface="Franklin Gothic"/>
                <a:sym typeface="Franklin Gothic"/>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2" name="Google Shape;12;p27"/>
          <p:cNvSpPr txBox="1"/>
          <p:nvPr>
            <p:ph idx="12" type="sldNum"/>
          </p:nvPr>
        </p:nvSpPr>
        <p:spPr>
          <a:xfrm>
            <a:off x="971550" y="6332220"/>
            <a:ext cx="523240" cy="247651"/>
          </a:xfrm>
          <a:prstGeom prst="rect">
            <a:avLst/>
          </a:prstGeom>
          <a:noFill/>
          <a:ln>
            <a:noFill/>
          </a:ln>
        </p:spPr>
        <p:txBody>
          <a:bodyPr anchorCtr="0" anchor="t" bIns="0" lIns="0" spcFirstLastPara="1" rIns="0" wrap="square" tIns="0">
            <a:noAutofit/>
          </a:bodyPr>
          <a:lstStyle>
            <a:lvl1pPr indent="0" lvl="0" marL="0" marR="0" rtl="0" algn="l">
              <a:spcBef>
                <a:spcPts val="0"/>
              </a:spcBef>
              <a:buNone/>
              <a:defRPr b="0" i="0" sz="1100" u="none" cap="none" strike="noStrike">
                <a:solidFill>
                  <a:schemeClr val="dk1"/>
                </a:solidFill>
                <a:latin typeface="Libre Franklin"/>
                <a:ea typeface="Libre Franklin"/>
                <a:cs typeface="Libre Franklin"/>
                <a:sym typeface="Libre Franklin"/>
              </a:defRPr>
            </a:lvl1pPr>
            <a:lvl2pPr indent="0" lvl="1" marL="0" marR="0" rtl="0" algn="l">
              <a:spcBef>
                <a:spcPts val="0"/>
              </a:spcBef>
              <a:buNone/>
              <a:defRPr b="0" i="0" sz="1100" u="none" cap="none" strike="noStrike">
                <a:solidFill>
                  <a:schemeClr val="dk1"/>
                </a:solidFill>
                <a:latin typeface="Libre Franklin"/>
                <a:ea typeface="Libre Franklin"/>
                <a:cs typeface="Libre Franklin"/>
                <a:sym typeface="Libre Franklin"/>
              </a:defRPr>
            </a:lvl2pPr>
            <a:lvl3pPr indent="0" lvl="2" marL="0" marR="0" rtl="0" algn="l">
              <a:spcBef>
                <a:spcPts val="0"/>
              </a:spcBef>
              <a:buNone/>
              <a:defRPr b="0" i="0" sz="1100" u="none" cap="none" strike="noStrike">
                <a:solidFill>
                  <a:schemeClr val="dk1"/>
                </a:solidFill>
                <a:latin typeface="Libre Franklin"/>
                <a:ea typeface="Libre Franklin"/>
                <a:cs typeface="Libre Franklin"/>
                <a:sym typeface="Libre Franklin"/>
              </a:defRPr>
            </a:lvl3pPr>
            <a:lvl4pPr indent="0" lvl="3" marL="0" marR="0" rtl="0" algn="l">
              <a:spcBef>
                <a:spcPts val="0"/>
              </a:spcBef>
              <a:buNone/>
              <a:defRPr b="0" i="0" sz="1100" u="none" cap="none" strike="noStrike">
                <a:solidFill>
                  <a:schemeClr val="dk1"/>
                </a:solidFill>
                <a:latin typeface="Libre Franklin"/>
                <a:ea typeface="Libre Franklin"/>
                <a:cs typeface="Libre Franklin"/>
                <a:sym typeface="Libre Franklin"/>
              </a:defRPr>
            </a:lvl4pPr>
            <a:lvl5pPr indent="0" lvl="4" marL="0" marR="0" rtl="0" algn="l">
              <a:spcBef>
                <a:spcPts val="0"/>
              </a:spcBef>
              <a:buNone/>
              <a:defRPr b="0" i="0" sz="1100" u="none" cap="none" strike="noStrike">
                <a:solidFill>
                  <a:schemeClr val="dk1"/>
                </a:solidFill>
                <a:latin typeface="Libre Franklin"/>
                <a:ea typeface="Libre Franklin"/>
                <a:cs typeface="Libre Franklin"/>
                <a:sym typeface="Libre Franklin"/>
              </a:defRPr>
            </a:lvl5pPr>
            <a:lvl6pPr indent="0" lvl="5" marL="0" marR="0" rtl="0" algn="l">
              <a:spcBef>
                <a:spcPts val="0"/>
              </a:spcBef>
              <a:buNone/>
              <a:defRPr b="0" i="0" sz="1100" u="none" cap="none" strike="noStrike">
                <a:solidFill>
                  <a:schemeClr val="dk1"/>
                </a:solidFill>
                <a:latin typeface="Libre Franklin"/>
                <a:ea typeface="Libre Franklin"/>
                <a:cs typeface="Libre Franklin"/>
                <a:sym typeface="Libre Franklin"/>
              </a:defRPr>
            </a:lvl6pPr>
            <a:lvl7pPr indent="0" lvl="6" marL="0" marR="0" rtl="0" algn="l">
              <a:spcBef>
                <a:spcPts val="0"/>
              </a:spcBef>
              <a:buNone/>
              <a:defRPr b="0" i="0" sz="1100" u="none" cap="none" strike="noStrike">
                <a:solidFill>
                  <a:schemeClr val="dk1"/>
                </a:solidFill>
                <a:latin typeface="Libre Franklin"/>
                <a:ea typeface="Libre Franklin"/>
                <a:cs typeface="Libre Franklin"/>
                <a:sym typeface="Libre Franklin"/>
              </a:defRPr>
            </a:lvl7pPr>
            <a:lvl8pPr indent="0" lvl="7" marL="0" marR="0" rtl="0" algn="l">
              <a:spcBef>
                <a:spcPts val="0"/>
              </a:spcBef>
              <a:buNone/>
              <a:defRPr b="0" i="0" sz="1100" u="none" cap="none" strike="noStrike">
                <a:solidFill>
                  <a:schemeClr val="dk1"/>
                </a:solidFill>
                <a:latin typeface="Libre Franklin"/>
                <a:ea typeface="Libre Franklin"/>
                <a:cs typeface="Libre Franklin"/>
                <a:sym typeface="Libre Franklin"/>
              </a:defRPr>
            </a:lvl8pPr>
            <a:lvl9pPr indent="0" lvl="8" marL="0" marR="0" rtl="0" algn="l">
              <a:spcBef>
                <a:spcPts val="0"/>
              </a:spcBef>
              <a:buNone/>
              <a:defRPr b="0" i="0" sz="1100" u="none" cap="none" strike="noStrike">
                <a:solidFill>
                  <a:schemeClr val="dk1"/>
                </a:solidFill>
                <a:latin typeface="Libre Franklin"/>
                <a:ea typeface="Libre Franklin"/>
                <a:cs typeface="Libre Franklin"/>
                <a:sym typeface="Libre Franklin"/>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6" name="Shape 196"/>
        <p:cNvGrpSpPr/>
        <p:nvPr/>
      </p:nvGrpSpPr>
      <p:grpSpPr>
        <a:xfrm>
          <a:off x="0" y="0"/>
          <a:ext cx="0" cy="0"/>
          <a:chOff x="0" y="0"/>
          <a:chExt cx="0" cy="0"/>
        </a:xfrm>
      </p:grpSpPr>
      <p:sp>
        <p:nvSpPr>
          <p:cNvPr id="197" name="Google Shape;197;p29"/>
          <p:cNvSpPr txBox="1"/>
          <p:nvPr>
            <p:ph type="title"/>
          </p:nvPr>
        </p:nvSpPr>
        <p:spPr>
          <a:xfrm>
            <a:off x="758952" y="1216152"/>
            <a:ext cx="10671048" cy="768096"/>
          </a:xfrm>
          <a:prstGeom prst="rect">
            <a:avLst/>
          </a:prstGeom>
          <a:noFill/>
          <a:ln>
            <a:noFill/>
          </a:ln>
        </p:spPr>
        <p:txBody>
          <a:bodyPr anchorCtr="0" anchor="t" bIns="45700" lIns="91425" spcFirstLastPara="1" rIns="91425" wrap="square" tIns="45700">
            <a:normAutofit/>
          </a:bodyPr>
          <a:lstStyle>
            <a:lvl1pPr lvl="0" marR="0" rtl="0" algn="ctr">
              <a:lnSpc>
                <a:spcPct val="110787"/>
              </a:lnSpc>
              <a:spcBef>
                <a:spcPts val="0"/>
              </a:spcBef>
              <a:spcAft>
                <a:spcPts val="0"/>
              </a:spcAft>
              <a:buClr>
                <a:schemeClr val="accent6"/>
              </a:buClr>
              <a:buSzPts val="3300"/>
              <a:buFont typeface="Arial Black"/>
              <a:buNone/>
              <a:defRPr b="1" i="0" sz="3300" u="none" cap="none" strike="noStrike">
                <a:solidFill>
                  <a:schemeClr val="accent6"/>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8" name="Google Shape;198;p29"/>
          <p:cNvSpPr txBox="1"/>
          <p:nvPr>
            <p:ph idx="1" type="body"/>
          </p:nvPr>
        </p:nvSpPr>
        <p:spPr>
          <a:xfrm>
            <a:off x="758952" y="2103120"/>
            <a:ext cx="10671048" cy="4351338"/>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100000"/>
              </a:lnSpc>
              <a:spcBef>
                <a:spcPts val="270"/>
              </a:spcBef>
              <a:spcAft>
                <a:spcPts val="0"/>
              </a:spcAft>
              <a:buClr>
                <a:schemeClr val="accent6"/>
              </a:buClr>
              <a:buSzPts val="2100"/>
              <a:buFont typeface="Arial"/>
              <a:buChar char="•"/>
              <a:defRPr b="0" i="0" sz="2100" u="none" cap="none" strike="noStrike">
                <a:solidFill>
                  <a:schemeClr val="accent6"/>
                </a:solidFill>
                <a:latin typeface="EB Garamond"/>
                <a:ea typeface="EB Garamond"/>
                <a:cs typeface="EB Garamond"/>
                <a:sym typeface="EB Garamond"/>
              </a:defRPr>
            </a:lvl1pPr>
            <a:lvl2pPr indent="-342900" lvl="1" marL="914400" marR="0" rtl="0" algn="l">
              <a:lnSpc>
                <a:spcPct val="100000"/>
              </a:lnSpc>
              <a:spcBef>
                <a:spcPts val="270"/>
              </a:spcBef>
              <a:spcAft>
                <a:spcPts val="0"/>
              </a:spcAft>
              <a:buClr>
                <a:schemeClr val="accent6"/>
              </a:buClr>
              <a:buSzPts val="1800"/>
              <a:buFont typeface="Arial"/>
              <a:buChar char="•"/>
              <a:defRPr b="0" i="0" sz="1800" u="none" cap="none" strike="noStrike">
                <a:solidFill>
                  <a:schemeClr val="accent6"/>
                </a:solidFill>
                <a:latin typeface="EB Garamond"/>
                <a:ea typeface="EB Garamond"/>
                <a:cs typeface="EB Garamond"/>
                <a:sym typeface="EB Garamond"/>
              </a:defRPr>
            </a:lvl2pPr>
            <a:lvl3pPr indent="-323850" lvl="2" marL="1371600" marR="0" rtl="0" algn="l">
              <a:lnSpc>
                <a:spcPct val="100000"/>
              </a:lnSpc>
              <a:spcBef>
                <a:spcPts val="270"/>
              </a:spcBef>
              <a:spcAft>
                <a:spcPts val="0"/>
              </a:spcAft>
              <a:buClr>
                <a:schemeClr val="accent6"/>
              </a:buClr>
              <a:buSzPts val="1500"/>
              <a:buFont typeface="Arial"/>
              <a:buChar char="•"/>
              <a:defRPr b="0" i="0" sz="1500" u="none" cap="none" strike="noStrike">
                <a:solidFill>
                  <a:schemeClr val="accent6"/>
                </a:solidFill>
                <a:latin typeface="EB Garamond"/>
                <a:ea typeface="EB Garamond"/>
                <a:cs typeface="EB Garamond"/>
                <a:sym typeface="EB Garamond"/>
              </a:defRPr>
            </a:lvl3pPr>
            <a:lvl4pPr indent="-314325" lvl="3" marL="1828800" marR="0" rtl="0" algn="l">
              <a:lnSpc>
                <a:spcPct val="100000"/>
              </a:lnSpc>
              <a:spcBef>
                <a:spcPts val="270"/>
              </a:spcBef>
              <a:spcAft>
                <a:spcPts val="0"/>
              </a:spcAft>
              <a:buClr>
                <a:schemeClr val="accent6"/>
              </a:buClr>
              <a:buSzPts val="1350"/>
              <a:buFont typeface="Arial"/>
              <a:buChar char="•"/>
              <a:defRPr b="0" i="0" sz="1350" u="none" cap="none" strike="noStrike">
                <a:solidFill>
                  <a:schemeClr val="accent6"/>
                </a:solidFill>
                <a:latin typeface="EB Garamond"/>
                <a:ea typeface="EB Garamond"/>
                <a:cs typeface="EB Garamond"/>
                <a:sym typeface="EB Garamond"/>
              </a:defRPr>
            </a:lvl4pPr>
            <a:lvl5pPr indent="-314325" lvl="4" marL="2286000" marR="0" rtl="0" algn="l">
              <a:lnSpc>
                <a:spcPct val="100000"/>
              </a:lnSpc>
              <a:spcBef>
                <a:spcPts val="270"/>
              </a:spcBef>
              <a:spcAft>
                <a:spcPts val="0"/>
              </a:spcAft>
              <a:buClr>
                <a:schemeClr val="accent6"/>
              </a:buClr>
              <a:buSzPts val="1350"/>
              <a:buFont typeface="Arial"/>
              <a:buChar char="•"/>
              <a:defRPr b="0" i="0" sz="1350" u="none" cap="none" strike="noStrike">
                <a:solidFill>
                  <a:schemeClr val="accent6"/>
                </a:solidFill>
                <a:latin typeface="EB Garamond"/>
                <a:ea typeface="EB Garamond"/>
                <a:cs typeface="EB Garamond"/>
                <a:sym typeface="EB Garamond"/>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EB Garamond"/>
                <a:ea typeface="EB Garamond"/>
                <a:cs typeface="EB Garamond"/>
                <a:sym typeface="EB Garamond"/>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EB Garamond"/>
                <a:ea typeface="EB Garamond"/>
                <a:cs typeface="EB Garamond"/>
                <a:sym typeface="EB Garamond"/>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EB Garamond"/>
                <a:ea typeface="EB Garamond"/>
                <a:cs typeface="EB Garamond"/>
                <a:sym typeface="EB Garamond"/>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EB Garamond"/>
                <a:ea typeface="EB Garamond"/>
                <a:cs typeface="EB Garamond"/>
                <a:sym typeface="EB Garamond"/>
              </a:defRPr>
            </a:lvl9pPr>
          </a:lstStyle>
          <a:p/>
        </p:txBody>
      </p:sp>
      <p:sp>
        <p:nvSpPr>
          <p:cNvPr id="199" name="Google Shape;199;p29"/>
          <p:cNvSpPr txBox="1"/>
          <p:nvPr>
            <p:ph idx="11" type="ftr"/>
          </p:nvPr>
        </p:nvSpPr>
        <p:spPr>
          <a:xfrm>
            <a:off x="621792" y="457200"/>
            <a:ext cx="3200400" cy="27432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chemeClr val="accent6"/>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2pPr>
            <a:lvl3pPr lvl="2"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3pPr>
            <a:lvl4pPr lvl="3"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4pPr>
            <a:lvl5pPr lvl="4"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5pPr>
            <a:lvl6pPr lvl="5"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6pPr>
            <a:lvl7pPr lvl="6"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7pPr>
            <a:lvl8pPr lvl="7"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8pPr>
            <a:lvl9pPr lvl="8"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9pPr>
          </a:lstStyle>
          <a:p/>
        </p:txBody>
      </p:sp>
      <p:sp>
        <p:nvSpPr>
          <p:cNvPr id="200" name="Google Shape;200;p29"/>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sz="900">
                <a:solidFill>
                  <a:schemeClr val="accent6"/>
                </a:solidFill>
                <a:latin typeface="Arial"/>
                <a:ea typeface="Arial"/>
                <a:cs typeface="Arial"/>
                <a:sym typeface="Arial"/>
              </a:defRPr>
            </a:lvl1pPr>
            <a:lvl2pPr indent="0" lvl="1" marL="0" marR="0" rtl="0" algn="ctr">
              <a:spcBef>
                <a:spcPts val="0"/>
              </a:spcBef>
              <a:buNone/>
              <a:defRPr sz="900">
                <a:solidFill>
                  <a:schemeClr val="accent6"/>
                </a:solidFill>
                <a:latin typeface="Arial"/>
                <a:ea typeface="Arial"/>
                <a:cs typeface="Arial"/>
                <a:sym typeface="Arial"/>
              </a:defRPr>
            </a:lvl2pPr>
            <a:lvl3pPr indent="0" lvl="2" marL="0" marR="0" rtl="0" algn="ctr">
              <a:spcBef>
                <a:spcPts val="0"/>
              </a:spcBef>
              <a:buNone/>
              <a:defRPr sz="900">
                <a:solidFill>
                  <a:schemeClr val="accent6"/>
                </a:solidFill>
                <a:latin typeface="Arial"/>
                <a:ea typeface="Arial"/>
                <a:cs typeface="Arial"/>
                <a:sym typeface="Arial"/>
              </a:defRPr>
            </a:lvl3pPr>
            <a:lvl4pPr indent="0" lvl="3" marL="0" marR="0" rtl="0" algn="ctr">
              <a:spcBef>
                <a:spcPts val="0"/>
              </a:spcBef>
              <a:buNone/>
              <a:defRPr sz="900">
                <a:solidFill>
                  <a:schemeClr val="accent6"/>
                </a:solidFill>
                <a:latin typeface="Arial"/>
                <a:ea typeface="Arial"/>
                <a:cs typeface="Arial"/>
                <a:sym typeface="Arial"/>
              </a:defRPr>
            </a:lvl4pPr>
            <a:lvl5pPr indent="0" lvl="4" marL="0" marR="0" rtl="0" algn="ctr">
              <a:spcBef>
                <a:spcPts val="0"/>
              </a:spcBef>
              <a:buNone/>
              <a:defRPr sz="900">
                <a:solidFill>
                  <a:schemeClr val="accent6"/>
                </a:solidFill>
                <a:latin typeface="Arial"/>
                <a:ea typeface="Arial"/>
                <a:cs typeface="Arial"/>
                <a:sym typeface="Arial"/>
              </a:defRPr>
            </a:lvl5pPr>
            <a:lvl6pPr indent="0" lvl="5" marL="0" marR="0" rtl="0" algn="ctr">
              <a:spcBef>
                <a:spcPts val="0"/>
              </a:spcBef>
              <a:buNone/>
              <a:defRPr sz="900">
                <a:solidFill>
                  <a:schemeClr val="accent6"/>
                </a:solidFill>
                <a:latin typeface="Arial"/>
                <a:ea typeface="Arial"/>
                <a:cs typeface="Arial"/>
                <a:sym typeface="Arial"/>
              </a:defRPr>
            </a:lvl6pPr>
            <a:lvl7pPr indent="0" lvl="6" marL="0" marR="0" rtl="0" algn="ctr">
              <a:spcBef>
                <a:spcPts val="0"/>
              </a:spcBef>
              <a:buNone/>
              <a:defRPr sz="900">
                <a:solidFill>
                  <a:schemeClr val="accent6"/>
                </a:solidFill>
                <a:latin typeface="Arial"/>
                <a:ea typeface="Arial"/>
                <a:cs typeface="Arial"/>
                <a:sym typeface="Arial"/>
              </a:defRPr>
            </a:lvl7pPr>
            <a:lvl8pPr indent="0" lvl="7" marL="0" marR="0" rtl="0" algn="ctr">
              <a:spcBef>
                <a:spcPts val="0"/>
              </a:spcBef>
              <a:buNone/>
              <a:defRPr sz="900">
                <a:solidFill>
                  <a:schemeClr val="accent6"/>
                </a:solidFill>
                <a:latin typeface="Arial"/>
                <a:ea typeface="Arial"/>
                <a:cs typeface="Arial"/>
                <a:sym typeface="Arial"/>
              </a:defRPr>
            </a:lvl8pPr>
            <a:lvl9pPr indent="0" lvl="8" marL="0" marR="0" rtl="0" algn="ctr">
              <a:spcBef>
                <a:spcPts val="0"/>
              </a:spcBef>
              <a:buNone/>
              <a:defRPr sz="900">
                <a:solidFill>
                  <a:schemeClr val="accent6"/>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7" name="Shape 417"/>
        <p:cNvGrpSpPr/>
        <p:nvPr/>
      </p:nvGrpSpPr>
      <p:grpSpPr>
        <a:xfrm>
          <a:off x="0" y="0"/>
          <a:ext cx="0" cy="0"/>
          <a:chOff x="0" y="0"/>
          <a:chExt cx="0" cy="0"/>
        </a:xfrm>
      </p:grpSpPr>
      <p:sp>
        <p:nvSpPr>
          <p:cNvPr id="418" name="Google Shape;418;p35"/>
          <p:cNvSpPr txBox="1"/>
          <p:nvPr>
            <p:ph type="title"/>
          </p:nvPr>
        </p:nvSpPr>
        <p:spPr>
          <a:xfrm>
            <a:off x="381000" y="381000"/>
            <a:ext cx="114300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3300"/>
              <a:buFont typeface="Arial"/>
              <a:buNone/>
              <a:defRPr b="0" i="0" sz="33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19" name="Google Shape;419;p35"/>
          <p:cNvSpPr txBox="1"/>
          <p:nvPr>
            <p:ph idx="1" type="body"/>
          </p:nvPr>
        </p:nvSpPr>
        <p:spPr>
          <a:xfrm>
            <a:off x="381000" y="1825625"/>
            <a:ext cx="11430000" cy="4351338"/>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420" name="Google Shape;420;p35"/>
          <p:cNvSpPr txBox="1"/>
          <p:nvPr>
            <p:ph idx="12" type="sldNum"/>
          </p:nvPr>
        </p:nvSpPr>
        <p:spPr>
          <a:xfrm>
            <a:off x="90678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chemeClr val="dk2"/>
                </a:solidFill>
                <a:latin typeface="Arial"/>
                <a:ea typeface="Arial"/>
                <a:cs typeface="Arial"/>
                <a:sym typeface="Arial"/>
              </a:defRPr>
            </a:lvl1pPr>
            <a:lvl2pPr indent="0" lvl="1" marL="0" marR="0" rtl="0" algn="r">
              <a:spcBef>
                <a:spcPts val="0"/>
              </a:spcBef>
              <a:buNone/>
              <a:defRPr sz="900">
                <a:solidFill>
                  <a:schemeClr val="dk2"/>
                </a:solidFill>
                <a:latin typeface="Arial"/>
                <a:ea typeface="Arial"/>
                <a:cs typeface="Arial"/>
                <a:sym typeface="Arial"/>
              </a:defRPr>
            </a:lvl2pPr>
            <a:lvl3pPr indent="0" lvl="2" marL="0" marR="0" rtl="0" algn="r">
              <a:spcBef>
                <a:spcPts val="0"/>
              </a:spcBef>
              <a:buNone/>
              <a:defRPr sz="900">
                <a:solidFill>
                  <a:schemeClr val="dk2"/>
                </a:solidFill>
                <a:latin typeface="Arial"/>
                <a:ea typeface="Arial"/>
                <a:cs typeface="Arial"/>
                <a:sym typeface="Arial"/>
              </a:defRPr>
            </a:lvl3pPr>
            <a:lvl4pPr indent="0" lvl="3" marL="0" marR="0" rtl="0" algn="r">
              <a:spcBef>
                <a:spcPts val="0"/>
              </a:spcBef>
              <a:buNone/>
              <a:defRPr sz="900">
                <a:solidFill>
                  <a:schemeClr val="dk2"/>
                </a:solidFill>
                <a:latin typeface="Arial"/>
                <a:ea typeface="Arial"/>
                <a:cs typeface="Arial"/>
                <a:sym typeface="Arial"/>
              </a:defRPr>
            </a:lvl4pPr>
            <a:lvl5pPr indent="0" lvl="4" marL="0" marR="0" rtl="0" algn="r">
              <a:spcBef>
                <a:spcPts val="0"/>
              </a:spcBef>
              <a:buNone/>
              <a:defRPr sz="900">
                <a:solidFill>
                  <a:schemeClr val="dk2"/>
                </a:solidFill>
                <a:latin typeface="Arial"/>
                <a:ea typeface="Arial"/>
                <a:cs typeface="Arial"/>
                <a:sym typeface="Arial"/>
              </a:defRPr>
            </a:lvl5pPr>
            <a:lvl6pPr indent="0" lvl="5" marL="0" marR="0" rtl="0" algn="r">
              <a:spcBef>
                <a:spcPts val="0"/>
              </a:spcBef>
              <a:buNone/>
              <a:defRPr sz="900">
                <a:solidFill>
                  <a:schemeClr val="dk2"/>
                </a:solidFill>
                <a:latin typeface="Arial"/>
                <a:ea typeface="Arial"/>
                <a:cs typeface="Arial"/>
                <a:sym typeface="Arial"/>
              </a:defRPr>
            </a:lvl6pPr>
            <a:lvl7pPr indent="0" lvl="6" marL="0" marR="0" rtl="0" algn="r">
              <a:spcBef>
                <a:spcPts val="0"/>
              </a:spcBef>
              <a:buNone/>
              <a:defRPr sz="900">
                <a:solidFill>
                  <a:schemeClr val="dk2"/>
                </a:solidFill>
                <a:latin typeface="Arial"/>
                <a:ea typeface="Arial"/>
                <a:cs typeface="Arial"/>
                <a:sym typeface="Arial"/>
              </a:defRPr>
            </a:lvl7pPr>
            <a:lvl8pPr indent="0" lvl="7" marL="0" marR="0" rtl="0" algn="r">
              <a:spcBef>
                <a:spcPts val="0"/>
              </a:spcBef>
              <a:buNone/>
              <a:defRPr sz="900">
                <a:solidFill>
                  <a:schemeClr val="dk2"/>
                </a:solidFill>
                <a:latin typeface="Arial"/>
                <a:ea typeface="Arial"/>
                <a:cs typeface="Arial"/>
                <a:sym typeface="Arial"/>
              </a:defRPr>
            </a:lvl8pPr>
            <a:lvl9pPr indent="0" lvl="8" marL="0" marR="0" rtl="0" algn="r">
              <a:spcBef>
                <a:spcPts val="0"/>
              </a:spcBef>
              <a:buNone/>
              <a:defRPr sz="900">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A4A3A4"/>
          </p15:clr>
        </p15:guide>
        <p15:guide id="2" pos="5120">
          <p15:clr>
            <a:srgbClr val="A4A3A4"/>
          </p15:clr>
        </p15:guide>
        <p15:guide id="3" pos="320">
          <p15:clr>
            <a:srgbClr val="547EBF"/>
          </p15:clr>
        </p15:guide>
        <p15:guide id="4" orient="horz" pos="240">
          <p15:clr>
            <a:srgbClr val="547EBF"/>
          </p15:clr>
        </p15:guide>
        <p15:guide id="5" pos="9920">
          <p15:clr>
            <a:srgbClr val="547EBF"/>
          </p15:clr>
        </p15:guide>
        <p15:guide id="6" orient="horz" pos="4080">
          <p15:clr>
            <a:srgbClr val="547EBF"/>
          </p15:clr>
        </p15:guide>
        <p15:guide id="7" pos="5280">
          <p15:clr>
            <a:srgbClr val="547EBF"/>
          </p15:clr>
        </p15:guide>
        <p15:guide id="8" pos="4960">
          <p15:clr>
            <a:srgbClr val="547EBF"/>
          </p15:clr>
        </p15:guide>
        <p15:guide id="9" pos="2816">
          <p15:clr>
            <a:srgbClr val="547EBF"/>
          </p15:clr>
        </p15:guide>
        <p15:guide id="10" pos="2464">
          <p15:clr>
            <a:srgbClr val="547EBF"/>
          </p15:clr>
        </p15:guide>
        <p15:guide id="11" pos="7424">
          <p15:clr>
            <a:srgbClr val="547EBF"/>
          </p15:clr>
        </p15:guide>
        <p15:guide id="12" pos="7776">
          <p15:clr>
            <a:srgbClr val="547EBF"/>
          </p15:clr>
        </p15:guide>
        <p15:guide id="13" pos="6624">
          <p15:clr>
            <a:srgbClr val="9FCC3B"/>
          </p15:clr>
        </p15:guide>
        <p15:guide id="14" pos="6944">
          <p15:clr>
            <a:srgbClr val="9FCC3B"/>
          </p15:clr>
        </p15:guide>
        <p15:guide id="15" pos="3616">
          <p15:clr>
            <a:srgbClr val="9FCC3B"/>
          </p15:clr>
        </p15:guide>
        <p15:guide id="16" pos="3296">
          <p15:clr>
            <a:srgbClr val="9FCC3B"/>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0.xml"/><Relationship Id="rId3" Type="http://schemas.openxmlformats.org/officeDocument/2006/relationships/image" Target="../media/image1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1.xml"/><Relationship Id="rId3" Type="http://schemas.openxmlformats.org/officeDocument/2006/relationships/image" Target="../media/image1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7.xml"/><Relationship Id="rId3"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8.xml"/><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2.png"/><Relationship Id="rId6"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 Id="rId3" Type="http://schemas.openxmlformats.org/officeDocument/2006/relationships/image" Target="../media/image15.png"/><Relationship Id="rId4" Type="http://schemas.openxmlformats.org/officeDocument/2006/relationships/image" Target="../media/image6.png"/><Relationship Id="rId5" Type="http://schemas.openxmlformats.org/officeDocument/2006/relationships/image" Target="../media/image8.png"/><Relationship Id="rId6"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 Id="rId3"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3.xml"/><Relationship Id="rId3" Type="http://schemas.openxmlformats.org/officeDocument/2006/relationships/image" Target="../media/image24.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6.xml"/><Relationship Id="rId3"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 Id="rId3" Type="http://schemas.openxmlformats.org/officeDocument/2006/relationships/image" Target="../media/image1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8.xml"/><Relationship Id="rId3" Type="http://schemas.openxmlformats.org/officeDocument/2006/relationships/image" Target="../media/image1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9.xml"/><Relationship Id="rId3"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sp>
        <p:nvSpPr>
          <p:cNvPr id="576" name="Google Shape;576;p1"/>
          <p:cNvSpPr txBox="1"/>
          <p:nvPr>
            <p:ph type="ctrTitle"/>
          </p:nvPr>
        </p:nvSpPr>
        <p:spPr>
          <a:xfrm>
            <a:off x="6367054" y="2116182"/>
            <a:ext cx="5491571" cy="1514019"/>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dk1"/>
              </a:buClr>
              <a:buSzPts val="6000"/>
              <a:buFont typeface="Franklin Gothic"/>
              <a:buNone/>
            </a:pPr>
            <a:r>
              <a:rPr lang="en-US"/>
              <a:t>FY25 Budget Approval Meeting</a:t>
            </a:r>
            <a:endParaRPr/>
          </a:p>
        </p:txBody>
      </p:sp>
      <p:pic>
        <p:nvPicPr>
          <p:cNvPr descr="Logo, company name&#10;&#10;Description automatically generated" id="577" name="Google Shape;577;p1"/>
          <p:cNvPicPr preferRelativeResize="0"/>
          <p:nvPr/>
        </p:nvPicPr>
        <p:blipFill rotWithShape="1">
          <a:blip r:embed="rId3">
            <a:alphaModFix/>
          </a:blip>
          <a:srcRect b="0" l="0" r="0" t="0"/>
          <a:stretch/>
        </p:blipFill>
        <p:spPr>
          <a:xfrm>
            <a:off x="1285875" y="150161"/>
            <a:ext cx="3366392" cy="166955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0" name="Shape 690"/>
        <p:cNvGrpSpPr/>
        <p:nvPr/>
      </p:nvGrpSpPr>
      <p:grpSpPr>
        <a:xfrm>
          <a:off x="0" y="0"/>
          <a:ext cx="0" cy="0"/>
          <a:chOff x="0" y="0"/>
          <a:chExt cx="0" cy="0"/>
        </a:xfrm>
      </p:grpSpPr>
      <p:pic>
        <p:nvPicPr>
          <p:cNvPr id="691" name="Google Shape;691;g2bd54f5f1d7_0_329"/>
          <p:cNvPicPr preferRelativeResize="0"/>
          <p:nvPr/>
        </p:nvPicPr>
        <p:blipFill rotWithShape="1">
          <a:blip r:embed="rId3">
            <a:alphaModFix/>
          </a:blip>
          <a:srcRect b="0" l="0" r="0" t="0"/>
          <a:stretch/>
        </p:blipFill>
        <p:spPr>
          <a:xfrm>
            <a:off x="8582454" y="5522119"/>
            <a:ext cx="870309" cy="392906"/>
          </a:xfrm>
          <a:prstGeom prst="rect">
            <a:avLst/>
          </a:prstGeom>
          <a:noFill/>
          <a:ln>
            <a:noFill/>
          </a:ln>
        </p:spPr>
      </p:pic>
      <p:graphicFrame>
        <p:nvGraphicFramePr>
          <p:cNvPr id="692" name="Google Shape;692;g2bd54f5f1d7_0_329"/>
          <p:cNvGraphicFramePr/>
          <p:nvPr/>
        </p:nvGraphicFramePr>
        <p:xfrm>
          <a:off x="3640678" y="1240623"/>
          <a:ext cx="3000000" cy="3000000"/>
        </p:xfrm>
        <a:graphic>
          <a:graphicData uri="http://schemas.openxmlformats.org/drawingml/2006/table">
            <a:tbl>
              <a:tblPr bandRow="1" firstRow="1">
                <a:noFill/>
                <a:tableStyleId>{E971E9A6-3F66-4033-AC7E-0804021E640A}</a:tableStyleId>
              </a:tblPr>
              <a:tblGrid>
                <a:gridCol w="1583300"/>
                <a:gridCol w="1760925"/>
                <a:gridCol w="1760925"/>
                <a:gridCol w="1621925"/>
                <a:gridCol w="1367025"/>
              </a:tblGrid>
              <a:tr h="623750">
                <a:tc>
                  <a:txBody>
                    <a:bodyPr/>
                    <a:lstStyle/>
                    <a:p>
                      <a:pPr indent="0" lvl="0" marL="0" marR="0" rtl="0" algn="ctr">
                        <a:spcBef>
                          <a:spcPts val="0"/>
                        </a:spcBef>
                        <a:spcAft>
                          <a:spcPts val="0"/>
                        </a:spcAft>
                        <a:buNone/>
                      </a:pPr>
                      <a:r>
                        <a:rPr lang="en-US" sz="1400" u="none" cap="none" strike="noStrike"/>
                        <a:t>Priorities</a:t>
                      </a:r>
                      <a:endParaRPr sz="1400" u="none" cap="none" strike="noStrike">
                        <a:latin typeface="Calibri"/>
                        <a:ea typeface="Calibri"/>
                        <a:cs typeface="Calibri"/>
                        <a:sym typeface="Calibri"/>
                      </a:endParaRPr>
                    </a:p>
                  </a:txBody>
                  <a:tcPr marT="34300" marB="34300" marR="68575" marL="68575" anchor="ctr"/>
                </a:tc>
                <a:tc>
                  <a:txBody>
                    <a:bodyPr/>
                    <a:lstStyle/>
                    <a:p>
                      <a:pPr indent="0" lvl="0" marL="0" marR="0" rtl="0" algn="ctr">
                        <a:spcBef>
                          <a:spcPts val="0"/>
                        </a:spcBef>
                        <a:spcAft>
                          <a:spcPts val="0"/>
                        </a:spcAft>
                        <a:buNone/>
                      </a:pPr>
                      <a:r>
                        <a:rPr lang="en-US" sz="1400" u="none" cap="none" strike="noStrike"/>
                        <a:t>APS FIVE Focus Area</a:t>
                      </a:r>
                      <a:endParaRPr sz="1400" u="none" cap="none" strike="noStrike">
                        <a:latin typeface="Calibri"/>
                        <a:ea typeface="Calibri"/>
                        <a:cs typeface="Calibri"/>
                        <a:sym typeface="Calibri"/>
                      </a:endParaRPr>
                    </a:p>
                  </a:txBody>
                  <a:tcPr marT="34300" marB="34300" marR="68575" marL="68575" anchor="ctr"/>
                </a:tc>
                <a:tc>
                  <a:txBody>
                    <a:bodyPr/>
                    <a:lstStyle/>
                    <a:p>
                      <a:pPr indent="0" lvl="0" marL="0" marR="0" rtl="0" algn="ctr">
                        <a:spcBef>
                          <a:spcPts val="0"/>
                        </a:spcBef>
                        <a:spcAft>
                          <a:spcPts val="0"/>
                        </a:spcAft>
                        <a:buNone/>
                      </a:pPr>
                      <a:r>
                        <a:rPr lang="en-US" sz="1400" u="none" cap="none" strike="noStrike"/>
                        <a:t>Strategies</a:t>
                      </a:r>
                      <a:endParaRPr sz="1400" u="none" cap="none" strike="noStrike">
                        <a:latin typeface="Calibri"/>
                        <a:ea typeface="Calibri"/>
                        <a:cs typeface="Calibri"/>
                        <a:sym typeface="Calibri"/>
                      </a:endParaRPr>
                    </a:p>
                  </a:txBody>
                  <a:tcPr marT="34300" marB="34300" marR="68575" marL="68575" anchor="ctr"/>
                </a:tc>
                <a:tc>
                  <a:txBody>
                    <a:bodyPr/>
                    <a:lstStyle/>
                    <a:p>
                      <a:pPr indent="0" lvl="0" marL="0" marR="0" rtl="0" algn="ctr">
                        <a:spcBef>
                          <a:spcPts val="0"/>
                        </a:spcBef>
                        <a:spcAft>
                          <a:spcPts val="0"/>
                        </a:spcAft>
                        <a:buNone/>
                      </a:pPr>
                      <a:r>
                        <a:rPr b="1" lang="en-US" sz="1400" u="none" cap="none" strike="noStrike">
                          <a:solidFill>
                            <a:schemeClr val="lt1"/>
                          </a:solidFill>
                        </a:rPr>
                        <a:t>Requests</a:t>
                      </a:r>
                      <a:endParaRPr b="1" sz="1400" u="none" cap="none" strike="noStrike">
                        <a:solidFill>
                          <a:schemeClr val="lt1"/>
                        </a:solidFill>
                        <a:latin typeface="Calibri"/>
                        <a:ea typeface="Calibri"/>
                        <a:cs typeface="Calibri"/>
                        <a:sym typeface="Calibri"/>
                      </a:endParaRPr>
                    </a:p>
                  </a:txBody>
                  <a:tcPr marT="34300" marB="34300" marR="68575" marL="68575" anchor="ctr"/>
                </a:tc>
                <a:tc>
                  <a:txBody>
                    <a:bodyPr/>
                    <a:lstStyle/>
                    <a:p>
                      <a:pPr indent="0" lvl="0" marL="0" marR="0" rtl="0" algn="ctr">
                        <a:spcBef>
                          <a:spcPts val="0"/>
                        </a:spcBef>
                        <a:spcAft>
                          <a:spcPts val="0"/>
                        </a:spcAft>
                        <a:buNone/>
                      </a:pPr>
                      <a:r>
                        <a:rPr lang="en-US" sz="1400" u="none" cap="none" strike="noStrike"/>
                        <a:t>Amount</a:t>
                      </a:r>
                      <a:endParaRPr sz="1400" u="none" cap="none" strike="noStrike">
                        <a:latin typeface="Calibri"/>
                        <a:ea typeface="Calibri"/>
                        <a:cs typeface="Calibri"/>
                        <a:sym typeface="Calibri"/>
                      </a:endParaRPr>
                    </a:p>
                  </a:txBody>
                  <a:tcPr marT="34300" marB="34300" marR="68575" marL="68575" anchor="ctr"/>
                </a:tc>
              </a:tr>
              <a:tr h="361375">
                <a:tc>
                  <a:txBody>
                    <a:bodyPr/>
                    <a:lstStyle/>
                    <a:p>
                      <a:pPr indent="0" lvl="0" marL="0" rtl="0" algn="l">
                        <a:spcBef>
                          <a:spcPts val="0"/>
                        </a:spcBef>
                        <a:spcAft>
                          <a:spcPts val="0"/>
                        </a:spcAft>
                        <a:buClr>
                          <a:schemeClr val="dk1"/>
                        </a:buClr>
                        <a:buSzPts val="1100"/>
                        <a:buFont typeface="Arial"/>
                        <a:buNone/>
                      </a:pPr>
                      <a:r>
                        <a:rPr lang="en-US" sz="1200">
                          <a:latin typeface="Calibri"/>
                          <a:ea typeface="Calibri"/>
                          <a:cs typeface="Calibri"/>
                          <a:sym typeface="Calibri"/>
                        </a:rPr>
                        <a:t>Ensure students are reading on grade level and showing growth as it pertains to ELA</a:t>
                      </a:r>
                      <a:endParaRPr sz="1200"/>
                    </a:p>
                  </a:txBody>
                  <a:tcPr marT="34300" marB="34300" marR="68575" marL="68575" anchor="ctr"/>
                </a:tc>
                <a:tc>
                  <a:txBody>
                    <a:bodyPr/>
                    <a:lstStyle/>
                    <a:p>
                      <a:pPr indent="0" lvl="0" marL="0" marR="0" rtl="0" algn="l">
                        <a:spcBef>
                          <a:spcPts val="0"/>
                        </a:spcBef>
                        <a:spcAft>
                          <a:spcPts val="0"/>
                        </a:spcAft>
                        <a:buNone/>
                      </a:pPr>
                      <a:r>
                        <a:rPr lang="en-US" sz="800"/>
                        <a:t>Curriculum and Instruction</a:t>
                      </a:r>
                      <a:endParaRPr sz="800"/>
                    </a:p>
                  </a:txBody>
                  <a:tcPr marT="34300" marB="34300" marR="68575" marL="68575" anchor="ctr"/>
                </a:tc>
                <a:tc>
                  <a:txBody>
                    <a:bodyPr/>
                    <a:lstStyle/>
                    <a:p>
                      <a:pPr indent="0" lvl="0" marL="0" marR="0" rtl="0" algn="l">
                        <a:spcBef>
                          <a:spcPts val="0"/>
                        </a:spcBef>
                        <a:spcAft>
                          <a:spcPts val="0"/>
                        </a:spcAft>
                        <a:buNone/>
                      </a:pPr>
                      <a:r>
                        <a:rPr lang="en-US" sz="800"/>
                        <a:t>Fund reading progams (WW/ Fundations/ Heggerty/ MyLexia)</a:t>
                      </a:r>
                      <a:endParaRPr sz="800"/>
                    </a:p>
                  </a:txBody>
                  <a:tcPr marT="34300" marB="34300" marR="68575" marL="68575" anchor="ctr"/>
                </a:tc>
                <a:tc>
                  <a:txBody>
                    <a:bodyPr/>
                    <a:lstStyle/>
                    <a:p>
                      <a:pPr indent="0" lvl="0" marL="0" rtl="0" algn="l">
                        <a:spcBef>
                          <a:spcPts val="0"/>
                        </a:spcBef>
                        <a:spcAft>
                          <a:spcPts val="0"/>
                        </a:spcAft>
                        <a:buClr>
                          <a:schemeClr val="dk1"/>
                        </a:buClr>
                        <a:buFont typeface="Arial"/>
                        <a:buNone/>
                      </a:pPr>
                      <a:r>
                        <a:rPr lang="en-US" sz="800"/>
                        <a:t>Allot funds to repurchase Wit and Wisdom consumables, leveled texts and reading supports</a:t>
                      </a:r>
                      <a:endParaRPr sz="800"/>
                    </a:p>
                  </a:txBody>
                  <a:tcPr marT="34300" marB="34300" marR="68575" marL="68575" anchor="ctr"/>
                </a:tc>
                <a:tc>
                  <a:txBody>
                    <a:bodyPr/>
                    <a:lstStyle/>
                    <a:p>
                      <a:pPr indent="0" lvl="0" marL="0" marR="0" rtl="0" algn="l">
                        <a:spcBef>
                          <a:spcPts val="0"/>
                        </a:spcBef>
                        <a:spcAft>
                          <a:spcPts val="0"/>
                        </a:spcAft>
                        <a:buNone/>
                      </a:pPr>
                      <a:r>
                        <a:rPr lang="en-US" sz="800"/>
                        <a:t>$20,000</a:t>
                      </a:r>
                      <a:endParaRPr sz="800"/>
                    </a:p>
                  </a:txBody>
                  <a:tcPr marT="34300" marB="34300" marR="68575" marL="68575" anchor="ctr"/>
                </a:tc>
              </a:tr>
              <a:tr h="361375">
                <a:tc>
                  <a:txBody>
                    <a:bodyPr/>
                    <a:lstStyle/>
                    <a:p>
                      <a:pPr indent="0" lvl="0" marL="0" rtl="0" algn="l">
                        <a:lnSpc>
                          <a:spcPct val="115000"/>
                        </a:lnSpc>
                        <a:spcBef>
                          <a:spcPts val="0"/>
                        </a:spcBef>
                        <a:spcAft>
                          <a:spcPts val="0"/>
                        </a:spcAft>
                        <a:buClr>
                          <a:schemeClr val="dk1"/>
                        </a:buClr>
                        <a:buSzPts val="1100"/>
                        <a:buFont typeface="Arial"/>
                        <a:buNone/>
                      </a:pPr>
                      <a:r>
                        <a:rPr lang="en-US" sz="1200">
                          <a:latin typeface="Calibri"/>
                          <a:ea typeface="Calibri"/>
                          <a:cs typeface="Calibri"/>
                          <a:sym typeface="Calibri"/>
                        </a:rPr>
                        <a:t>Make sure subgroups are making academic progress across all content areas </a:t>
                      </a:r>
                      <a:endParaRPr sz="900"/>
                    </a:p>
                  </a:txBody>
                  <a:tcPr marT="34300" marB="34300" marR="68575" marL="68575" anchor="ctr">
                    <a:lnB cap="flat" cmpd="sng" w="12700">
                      <a:solidFill>
                        <a:srgbClr val="FFFFFF"/>
                      </a:solidFill>
                      <a:prstDash val="solid"/>
                      <a:round/>
                      <a:headEnd len="sm" w="sm" type="none"/>
                      <a:tailEnd len="sm" w="sm" type="none"/>
                    </a:lnB>
                  </a:tcPr>
                </a:tc>
                <a:tc>
                  <a:txBody>
                    <a:bodyPr/>
                    <a:lstStyle/>
                    <a:p>
                      <a:pPr indent="0" lvl="0" marL="0" marR="0" rtl="0" algn="l">
                        <a:spcBef>
                          <a:spcPts val="0"/>
                        </a:spcBef>
                        <a:spcAft>
                          <a:spcPts val="0"/>
                        </a:spcAft>
                        <a:buNone/>
                      </a:pPr>
                      <a:r>
                        <a:rPr lang="en-US" sz="800"/>
                        <a:t>Curriculum and Instruction</a:t>
                      </a:r>
                      <a:endParaRPr sz="800"/>
                    </a:p>
                  </a:txBody>
                  <a:tcPr marT="34300" marB="34300" marR="68575" marL="68575" anchor="ctr"/>
                </a:tc>
                <a:tc>
                  <a:txBody>
                    <a:bodyPr/>
                    <a:lstStyle/>
                    <a:p>
                      <a:pPr indent="0" lvl="0" marL="0" marR="0" rtl="0" algn="l">
                        <a:spcBef>
                          <a:spcPts val="0"/>
                        </a:spcBef>
                        <a:spcAft>
                          <a:spcPts val="0"/>
                        </a:spcAft>
                        <a:buNone/>
                      </a:pPr>
                      <a:r>
                        <a:rPr lang="en-US" sz="800"/>
                        <a:t>Hire EIP teachers to support intervention and reduce class size (innovative model)</a:t>
                      </a:r>
                      <a:endParaRPr sz="800"/>
                    </a:p>
                  </a:txBody>
                  <a:tcPr marT="34300" marB="34300" marR="68575" marL="68575" anchor="ctr"/>
                </a:tc>
                <a:tc>
                  <a:txBody>
                    <a:bodyPr/>
                    <a:lstStyle/>
                    <a:p>
                      <a:pPr indent="0" lvl="0" marL="0" marR="0" rtl="0" algn="l">
                        <a:spcBef>
                          <a:spcPts val="0"/>
                        </a:spcBef>
                        <a:spcAft>
                          <a:spcPts val="0"/>
                        </a:spcAft>
                        <a:buNone/>
                      </a:pPr>
                      <a:r>
                        <a:rPr lang="en-US" sz="800"/>
                        <a:t>8 EIP teachers</a:t>
                      </a:r>
                      <a:endParaRPr sz="800"/>
                    </a:p>
                    <a:p>
                      <a:pPr indent="0" lvl="0" marL="0" marR="0" rtl="0" algn="l">
                        <a:spcBef>
                          <a:spcPts val="0"/>
                        </a:spcBef>
                        <a:spcAft>
                          <a:spcPts val="0"/>
                        </a:spcAft>
                        <a:buNone/>
                      </a:pPr>
                      <a:r>
                        <a:rPr lang="en-US" sz="800"/>
                        <a:t>-2 in 2nd</a:t>
                      </a:r>
                      <a:endParaRPr sz="800"/>
                    </a:p>
                    <a:p>
                      <a:pPr indent="0" lvl="0" marL="0" marR="0" rtl="0" algn="l">
                        <a:spcBef>
                          <a:spcPts val="0"/>
                        </a:spcBef>
                        <a:spcAft>
                          <a:spcPts val="0"/>
                        </a:spcAft>
                        <a:buNone/>
                      </a:pPr>
                      <a:r>
                        <a:rPr lang="en-US" sz="800"/>
                        <a:t>-2 in 4th</a:t>
                      </a:r>
                      <a:endParaRPr sz="800"/>
                    </a:p>
                    <a:p>
                      <a:pPr indent="0" lvl="0" marL="0" marR="0" rtl="0" algn="l">
                        <a:spcBef>
                          <a:spcPts val="0"/>
                        </a:spcBef>
                        <a:spcAft>
                          <a:spcPts val="0"/>
                        </a:spcAft>
                        <a:buNone/>
                      </a:pPr>
                      <a:r>
                        <a:rPr lang="en-US" sz="800"/>
                        <a:t>-1 in 5th</a:t>
                      </a:r>
                      <a:endParaRPr sz="800"/>
                    </a:p>
                    <a:p>
                      <a:pPr indent="0" lvl="0" marL="0" marR="0" rtl="0" algn="l">
                        <a:spcBef>
                          <a:spcPts val="0"/>
                        </a:spcBef>
                        <a:spcAft>
                          <a:spcPts val="0"/>
                        </a:spcAft>
                        <a:buNone/>
                      </a:pPr>
                      <a:r>
                        <a:rPr lang="en-US" sz="800"/>
                        <a:t>- 1.5 for PC (split with ESOL)</a:t>
                      </a:r>
                      <a:endParaRPr sz="800"/>
                    </a:p>
                    <a:p>
                      <a:pPr indent="0" lvl="0" marL="0" marR="0" rtl="0" algn="l">
                        <a:spcBef>
                          <a:spcPts val="0"/>
                        </a:spcBef>
                        <a:spcAft>
                          <a:spcPts val="0"/>
                        </a:spcAft>
                        <a:buNone/>
                      </a:pPr>
                      <a:r>
                        <a:rPr lang="en-US" sz="800"/>
                        <a:t>- .5 for MC (split with ESOl</a:t>
                      </a:r>
                      <a:endParaRPr sz="800"/>
                    </a:p>
                    <a:p>
                      <a:pPr indent="0" lvl="0" marL="0" marR="0" rtl="0" algn="l">
                        <a:spcBef>
                          <a:spcPts val="0"/>
                        </a:spcBef>
                        <a:spcAft>
                          <a:spcPts val="0"/>
                        </a:spcAft>
                        <a:buNone/>
                      </a:pPr>
                      <a:r>
                        <a:t/>
                      </a:r>
                      <a:endParaRPr sz="800"/>
                    </a:p>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rPr lang="en-US" sz="800"/>
                        <a:t>$764,547</a:t>
                      </a:r>
                      <a:endParaRPr sz="800"/>
                    </a:p>
                  </a:txBody>
                  <a:tcPr marT="34300" marB="34300" marR="68575" marL="68575" anchor="ctr"/>
                </a:tc>
              </a:tr>
              <a:tr h="361375">
                <a:tc>
                  <a:txBody>
                    <a:bodyPr/>
                    <a:lstStyle/>
                    <a:p>
                      <a:pPr indent="0" lvl="0" marL="0" rtl="0" algn="l">
                        <a:lnSpc>
                          <a:spcPct val="115000"/>
                        </a:lnSpc>
                        <a:spcBef>
                          <a:spcPts val="0"/>
                        </a:spcBef>
                        <a:spcAft>
                          <a:spcPts val="0"/>
                        </a:spcAft>
                        <a:buNone/>
                      </a:pPr>
                      <a:r>
                        <a:rPr lang="en-US" sz="1100">
                          <a:latin typeface="Calibri"/>
                          <a:ea typeface="Calibri"/>
                          <a:cs typeface="Calibri"/>
                          <a:sym typeface="Calibri"/>
                        </a:rPr>
                        <a:t>Build systems that increase academic and emotional growth for all students.</a:t>
                      </a:r>
                      <a:endParaRPr sz="1100">
                        <a:latin typeface="Calibri"/>
                        <a:ea typeface="Calibri"/>
                        <a:cs typeface="Calibri"/>
                        <a:sym typeface="Calibri"/>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tcPr>
                </a:tc>
                <a:tc>
                  <a:txBody>
                    <a:bodyPr/>
                    <a:lstStyle/>
                    <a:p>
                      <a:pPr indent="0" lvl="0" marL="0" marR="0" rtl="0" algn="l">
                        <a:spcBef>
                          <a:spcPts val="0"/>
                        </a:spcBef>
                        <a:spcAft>
                          <a:spcPts val="0"/>
                        </a:spcAft>
                        <a:buNone/>
                      </a:pPr>
                      <a:r>
                        <a:rPr lang="en-US" sz="800"/>
                        <a:t>Whole Child/ Intervention</a:t>
                      </a:r>
                      <a:endParaRPr sz="800"/>
                    </a:p>
                  </a:txBody>
                  <a:tcPr marT="34300" marB="34300" marR="68575" marL="68575" anchor="ctr">
                    <a:lnL cap="flat" cmpd="sng" w="12700">
                      <a:solidFill>
                        <a:srgbClr val="FFFFFF"/>
                      </a:solidFill>
                      <a:prstDash val="solid"/>
                      <a:round/>
                      <a:headEnd len="sm" w="sm" type="none"/>
                      <a:tailEnd len="sm" w="sm" type="none"/>
                    </a:lnL>
                    <a:lnB cap="flat" cmpd="sng" w="12700">
                      <a:solidFill>
                        <a:schemeClr val="lt1"/>
                      </a:solidFill>
                      <a:prstDash val="solid"/>
                      <a:round/>
                      <a:headEnd len="sm" w="sm" type="none"/>
                      <a:tailEnd len="sm" w="sm" type="none"/>
                    </a:lnB>
                  </a:tcPr>
                </a:tc>
                <a:tc>
                  <a:txBody>
                    <a:bodyPr/>
                    <a:lstStyle/>
                    <a:p>
                      <a:pPr indent="0" lvl="0" marL="0" marR="0" rtl="0" algn="l">
                        <a:spcBef>
                          <a:spcPts val="0"/>
                        </a:spcBef>
                        <a:spcAft>
                          <a:spcPts val="0"/>
                        </a:spcAft>
                        <a:buNone/>
                      </a:pPr>
                      <a:r>
                        <a:rPr lang="en-US" sz="800"/>
                        <a:t>Fund wrap around supports</a:t>
                      </a:r>
                      <a:endParaRPr sz="800"/>
                    </a:p>
                  </a:txBody>
                  <a:tcPr marT="34300" marB="34300" marR="68575" marL="68575" anchor="ctr">
                    <a:lnB cap="flat" cmpd="sng" w="12700">
                      <a:solidFill>
                        <a:schemeClr val="lt1"/>
                      </a:solidFill>
                      <a:prstDash val="solid"/>
                      <a:round/>
                      <a:headEnd len="sm" w="sm" type="none"/>
                      <a:tailEnd len="sm" w="sm" type="none"/>
                    </a:lnB>
                  </a:tcPr>
                </a:tc>
                <a:tc>
                  <a:txBody>
                    <a:bodyPr/>
                    <a:lstStyle/>
                    <a:p>
                      <a:pPr indent="0" lvl="0" marL="0" marR="0" rtl="0" algn="l">
                        <a:spcBef>
                          <a:spcPts val="0"/>
                        </a:spcBef>
                        <a:spcAft>
                          <a:spcPts val="0"/>
                        </a:spcAft>
                        <a:buNone/>
                      </a:pPr>
                      <a:r>
                        <a:rPr lang="en-US" sz="800"/>
                        <a:t>Continue to fund school counselor and SSW</a:t>
                      </a:r>
                      <a:endParaRPr sz="800"/>
                    </a:p>
                  </a:txBody>
                  <a:tcPr marT="34300" marB="34300" marR="68575" marL="68575" anchor="ctr">
                    <a:lnB cap="flat" cmpd="sng" w="12700">
                      <a:solidFill>
                        <a:schemeClr val="lt1"/>
                      </a:solidFill>
                      <a:prstDash val="solid"/>
                      <a:round/>
                      <a:headEnd len="sm" w="sm" type="none"/>
                      <a:tailEnd len="sm" w="sm" type="none"/>
                    </a:lnB>
                  </a:tcPr>
                </a:tc>
                <a:tc>
                  <a:txBody>
                    <a:bodyPr/>
                    <a:lstStyle/>
                    <a:p>
                      <a:pPr indent="0" lvl="0" marL="0" marR="0" rtl="0" algn="l">
                        <a:spcBef>
                          <a:spcPts val="0"/>
                        </a:spcBef>
                        <a:spcAft>
                          <a:spcPts val="0"/>
                        </a:spcAft>
                        <a:buNone/>
                      </a:pPr>
                      <a:r>
                        <a:rPr lang="en-US" sz="800"/>
                        <a:t>$132,339 (SSW District Funded)</a:t>
                      </a:r>
                      <a:endParaRPr sz="800"/>
                    </a:p>
                  </a:txBody>
                  <a:tcPr marT="34300" marB="34300" marR="68575" marL="68575" anchor="ctr">
                    <a:lnB cap="flat" cmpd="sng" w="12700">
                      <a:solidFill>
                        <a:schemeClr val="lt1"/>
                      </a:solidFill>
                      <a:prstDash val="solid"/>
                      <a:round/>
                      <a:headEnd len="sm" w="sm" type="none"/>
                      <a:tailEnd len="sm" w="sm" type="none"/>
                    </a:lnB>
                  </a:tcPr>
                </a:tc>
              </a:tr>
              <a:tr h="361375">
                <a:tc>
                  <a:txBody>
                    <a:bodyPr/>
                    <a:lstStyle/>
                    <a:p>
                      <a:pPr indent="0" lvl="0" marL="0" rtl="0" algn="l">
                        <a:lnSpc>
                          <a:spcPct val="115000"/>
                        </a:lnSpc>
                        <a:spcBef>
                          <a:spcPts val="0"/>
                        </a:spcBef>
                        <a:spcAft>
                          <a:spcPts val="0"/>
                        </a:spcAft>
                        <a:buNone/>
                      </a:pPr>
                      <a:r>
                        <a:rPr lang="en-US" sz="1100">
                          <a:latin typeface="Calibri"/>
                          <a:ea typeface="Calibri"/>
                          <a:cs typeface="Calibri"/>
                          <a:sym typeface="Calibri"/>
                        </a:rPr>
                        <a:t>Increase student mastery in Math, Science and Social Studies </a:t>
                      </a:r>
                      <a:endParaRPr sz="1100">
                        <a:latin typeface="Calibri"/>
                        <a:ea typeface="Calibri"/>
                        <a:cs typeface="Calibri"/>
                        <a:sym typeface="Calibri"/>
                      </a:endParaRPr>
                    </a:p>
                  </a:txBody>
                  <a:tcPr marT="45725" marB="45725" marR="91450" marL="91450">
                    <a:lnL cap="flat" cmpd="sng" w="12700">
                      <a:solidFill>
                        <a:srgbClr val="FFFFFF"/>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l">
                        <a:spcBef>
                          <a:spcPts val="0"/>
                        </a:spcBef>
                        <a:spcAft>
                          <a:spcPts val="0"/>
                        </a:spcAft>
                        <a:buNone/>
                      </a:pPr>
                      <a:r>
                        <a:rPr lang="en-US" sz="800"/>
                        <a:t>Curriculum and Instruction</a:t>
                      </a:r>
                      <a:endParaRPr sz="800"/>
                    </a:p>
                  </a:txBody>
                  <a:tcPr marT="34300" marB="3430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marR="0" rtl="0" algn="l">
                        <a:spcBef>
                          <a:spcPts val="0"/>
                        </a:spcBef>
                        <a:spcAft>
                          <a:spcPts val="0"/>
                        </a:spcAft>
                        <a:buNone/>
                      </a:pPr>
                      <a:r>
                        <a:rPr lang="en-US" sz="800"/>
                        <a:t>Fund math program supplements as needed (Envision/ GADOE/ Progress Learning/ Happy Numbers)</a:t>
                      </a:r>
                      <a:endParaRPr sz="800"/>
                    </a:p>
                  </a:txBody>
                  <a:tcPr marT="34300" marB="3430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US" sz="800"/>
                        <a:t>Allot funds to repurchase Progress Learning, Happy Numbers, SS Weekly.</a:t>
                      </a:r>
                      <a:endParaRPr sz="800"/>
                    </a:p>
                  </a:txBody>
                  <a:tcPr marT="34300" marB="3430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marR="0" rtl="0" algn="l">
                        <a:spcBef>
                          <a:spcPts val="0"/>
                        </a:spcBef>
                        <a:spcAft>
                          <a:spcPts val="0"/>
                        </a:spcAft>
                        <a:buNone/>
                      </a:pPr>
                      <a:r>
                        <a:rPr lang="en-US" sz="800"/>
                        <a:t>$20,000</a:t>
                      </a:r>
                      <a:endParaRPr sz="800"/>
                    </a:p>
                  </a:txBody>
                  <a:tcPr marT="34300" marB="3430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r>
            </a:tbl>
          </a:graphicData>
        </a:graphic>
      </p:graphicFrame>
      <p:sp>
        <p:nvSpPr>
          <p:cNvPr id="693" name="Google Shape;693;g2bd54f5f1d7_0_329"/>
          <p:cNvSpPr txBox="1"/>
          <p:nvPr>
            <p:ph idx="12" type="sldNum"/>
          </p:nvPr>
        </p:nvSpPr>
        <p:spPr>
          <a:xfrm>
            <a:off x="10945368" y="457200"/>
            <a:ext cx="987600" cy="2742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
        <p:nvSpPr>
          <p:cNvPr id="694" name="Google Shape;694;g2bd54f5f1d7_0_329"/>
          <p:cNvSpPr/>
          <p:nvPr/>
        </p:nvSpPr>
        <p:spPr>
          <a:xfrm>
            <a:off x="4262890" y="875782"/>
            <a:ext cx="7085700" cy="1704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EB Garamond"/>
              <a:buNone/>
            </a:pPr>
            <a:r>
              <a:t/>
            </a:r>
            <a:endParaRPr b="0" i="0" sz="1350" u="none" cap="none" strike="noStrike">
              <a:solidFill>
                <a:srgbClr val="000000"/>
              </a:solidFill>
              <a:latin typeface="EB Garamond"/>
              <a:ea typeface="EB Garamond"/>
              <a:cs typeface="EB Garamond"/>
              <a:sym typeface="EB Garamond"/>
            </a:endParaRPr>
          </a:p>
        </p:txBody>
      </p:sp>
      <p:sp>
        <p:nvSpPr>
          <p:cNvPr id="695" name="Google Shape;695;g2bd54f5f1d7_0_329"/>
          <p:cNvSpPr txBox="1"/>
          <p:nvPr/>
        </p:nvSpPr>
        <p:spPr>
          <a:xfrm>
            <a:off x="3419476" y="324379"/>
            <a:ext cx="8772600" cy="507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700"/>
              <a:buFont typeface="Century Schoolbook"/>
              <a:buNone/>
            </a:pPr>
            <a:r>
              <a:rPr b="1" lang="en-US" sz="2700">
                <a:solidFill>
                  <a:srgbClr val="000000"/>
                </a:solidFill>
                <a:latin typeface="Century Schoolbook"/>
                <a:ea typeface="Century Schoolbook"/>
                <a:cs typeface="Century Schoolbook"/>
                <a:sym typeface="Century Schoolbook"/>
              </a:rPr>
              <a:t>FY25</a:t>
            </a:r>
            <a:r>
              <a:rPr b="1" i="0" lang="en-US" sz="2700" u="none" cap="none" strike="noStrike">
                <a:solidFill>
                  <a:srgbClr val="000000"/>
                </a:solidFill>
                <a:latin typeface="Century Schoolbook"/>
                <a:ea typeface="Century Schoolbook"/>
                <a:cs typeface="Century Schoolbook"/>
                <a:sym typeface="Century Schoolbook"/>
              </a:rPr>
              <a:t> Strategic Plan Break-out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0" name="Shape 700"/>
        <p:cNvGrpSpPr/>
        <p:nvPr/>
      </p:nvGrpSpPr>
      <p:grpSpPr>
        <a:xfrm>
          <a:off x="0" y="0"/>
          <a:ext cx="0" cy="0"/>
          <a:chOff x="0" y="0"/>
          <a:chExt cx="0" cy="0"/>
        </a:xfrm>
      </p:grpSpPr>
      <p:pic>
        <p:nvPicPr>
          <p:cNvPr id="701" name="Google Shape;701;g2bd54f5f1d7_0_559"/>
          <p:cNvPicPr preferRelativeResize="0"/>
          <p:nvPr/>
        </p:nvPicPr>
        <p:blipFill rotWithShape="1">
          <a:blip r:embed="rId3">
            <a:alphaModFix/>
          </a:blip>
          <a:srcRect b="0" l="0" r="0" t="0"/>
          <a:stretch/>
        </p:blipFill>
        <p:spPr>
          <a:xfrm>
            <a:off x="8582454" y="5522119"/>
            <a:ext cx="870309" cy="392906"/>
          </a:xfrm>
          <a:prstGeom prst="rect">
            <a:avLst/>
          </a:prstGeom>
          <a:noFill/>
          <a:ln>
            <a:noFill/>
          </a:ln>
        </p:spPr>
      </p:pic>
      <p:graphicFrame>
        <p:nvGraphicFramePr>
          <p:cNvPr id="702" name="Google Shape;702;g2bd54f5f1d7_0_559"/>
          <p:cNvGraphicFramePr/>
          <p:nvPr/>
        </p:nvGraphicFramePr>
        <p:xfrm>
          <a:off x="3640678" y="1240623"/>
          <a:ext cx="3000000" cy="3000000"/>
        </p:xfrm>
        <a:graphic>
          <a:graphicData uri="http://schemas.openxmlformats.org/drawingml/2006/table">
            <a:tbl>
              <a:tblPr bandRow="1" firstRow="1">
                <a:noFill/>
                <a:tableStyleId>{E971E9A6-3F66-4033-AC7E-0804021E640A}</a:tableStyleId>
              </a:tblPr>
              <a:tblGrid>
                <a:gridCol w="1583300"/>
                <a:gridCol w="1760925"/>
                <a:gridCol w="1760925"/>
                <a:gridCol w="1621925"/>
                <a:gridCol w="1367025"/>
              </a:tblGrid>
              <a:tr h="458900">
                <a:tc>
                  <a:txBody>
                    <a:bodyPr/>
                    <a:lstStyle/>
                    <a:p>
                      <a:pPr indent="0" lvl="0" marL="0" marR="0" rtl="0" algn="ctr">
                        <a:spcBef>
                          <a:spcPts val="0"/>
                        </a:spcBef>
                        <a:spcAft>
                          <a:spcPts val="0"/>
                        </a:spcAft>
                        <a:buNone/>
                      </a:pPr>
                      <a:r>
                        <a:rPr lang="en-US" sz="1400"/>
                        <a:t>Priorities</a:t>
                      </a:r>
                      <a:endParaRPr sz="1400">
                        <a:latin typeface="Calibri"/>
                        <a:ea typeface="Calibri"/>
                        <a:cs typeface="Calibri"/>
                        <a:sym typeface="Calibri"/>
                      </a:endParaRPr>
                    </a:p>
                  </a:txBody>
                  <a:tcPr marT="34300" marB="34300" marR="68575" marL="68575" anchor="ctr"/>
                </a:tc>
                <a:tc>
                  <a:txBody>
                    <a:bodyPr/>
                    <a:lstStyle/>
                    <a:p>
                      <a:pPr indent="0" lvl="0" marL="0" marR="0" rtl="0" algn="ctr">
                        <a:spcBef>
                          <a:spcPts val="0"/>
                        </a:spcBef>
                        <a:spcAft>
                          <a:spcPts val="0"/>
                        </a:spcAft>
                        <a:buNone/>
                      </a:pPr>
                      <a:r>
                        <a:rPr lang="en-US" sz="1400"/>
                        <a:t>APS FIVE Focus Area</a:t>
                      </a:r>
                      <a:endParaRPr sz="1400">
                        <a:latin typeface="Calibri"/>
                        <a:ea typeface="Calibri"/>
                        <a:cs typeface="Calibri"/>
                        <a:sym typeface="Calibri"/>
                      </a:endParaRPr>
                    </a:p>
                  </a:txBody>
                  <a:tcPr marT="34300" marB="34300" marR="68575" marL="68575" anchor="ctr"/>
                </a:tc>
                <a:tc>
                  <a:txBody>
                    <a:bodyPr/>
                    <a:lstStyle/>
                    <a:p>
                      <a:pPr indent="0" lvl="0" marL="0" marR="0" rtl="0" algn="ctr">
                        <a:spcBef>
                          <a:spcPts val="0"/>
                        </a:spcBef>
                        <a:spcAft>
                          <a:spcPts val="0"/>
                        </a:spcAft>
                        <a:buNone/>
                      </a:pPr>
                      <a:r>
                        <a:rPr lang="en-US" sz="1400"/>
                        <a:t>Strategies</a:t>
                      </a:r>
                      <a:endParaRPr sz="1400">
                        <a:latin typeface="Calibri"/>
                        <a:ea typeface="Calibri"/>
                        <a:cs typeface="Calibri"/>
                        <a:sym typeface="Calibri"/>
                      </a:endParaRPr>
                    </a:p>
                  </a:txBody>
                  <a:tcPr marT="34300" marB="34300" marR="68575" marL="68575" anchor="ctr"/>
                </a:tc>
                <a:tc>
                  <a:txBody>
                    <a:bodyPr/>
                    <a:lstStyle/>
                    <a:p>
                      <a:pPr indent="0" lvl="0" marL="0" marR="0" rtl="0" algn="ctr">
                        <a:spcBef>
                          <a:spcPts val="0"/>
                        </a:spcBef>
                        <a:spcAft>
                          <a:spcPts val="0"/>
                        </a:spcAft>
                        <a:buNone/>
                      </a:pPr>
                      <a:r>
                        <a:rPr b="1" lang="en-US" sz="1400">
                          <a:solidFill>
                            <a:schemeClr val="lt1"/>
                          </a:solidFill>
                        </a:rPr>
                        <a:t>Requests</a:t>
                      </a:r>
                      <a:endParaRPr b="1" sz="1400">
                        <a:solidFill>
                          <a:schemeClr val="lt1"/>
                        </a:solidFill>
                        <a:latin typeface="Calibri"/>
                        <a:ea typeface="Calibri"/>
                        <a:cs typeface="Calibri"/>
                        <a:sym typeface="Calibri"/>
                      </a:endParaRPr>
                    </a:p>
                  </a:txBody>
                  <a:tcPr marT="34300" marB="34300" marR="68575" marL="68575" anchor="ctr"/>
                </a:tc>
                <a:tc>
                  <a:txBody>
                    <a:bodyPr/>
                    <a:lstStyle/>
                    <a:p>
                      <a:pPr indent="0" lvl="0" marL="0" marR="0" rtl="0" algn="ctr">
                        <a:spcBef>
                          <a:spcPts val="0"/>
                        </a:spcBef>
                        <a:spcAft>
                          <a:spcPts val="0"/>
                        </a:spcAft>
                        <a:buNone/>
                      </a:pPr>
                      <a:r>
                        <a:rPr lang="en-US" sz="1400"/>
                        <a:t>Amount</a:t>
                      </a:r>
                      <a:endParaRPr sz="1400">
                        <a:latin typeface="Calibri"/>
                        <a:ea typeface="Calibri"/>
                        <a:cs typeface="Calibri"/>
                        <a:sym typeface="Calibri"/>
                      </a:endParaRPr>
                    </a:p>
                  </a:txBody>
                  <a:tcPr marT="34300" marB="34300" marR="68575" marL="68575" anchor="ctr"/>
                </a:tc>
              </a:tr>
              <a:tr h="904325">
                <a:tc>
                  <a:txBody>
                    <a:bodyPr/>
                    <a:lstStyle/>
                    <a:p>
                      <a:pPr indent="0" lvl="0" marL="0" rtl="0" algn="l">
                        <a:lnSpc>
                          <a:spcPct val="115000"/>
                        </a:lnSpc>
                        <a:spcBef>
                          <a:spcPts val="0"/>
                        </a:spcBef>
                        <a:spcAft>
                          <a:spcPts val="0"/>
                        </a:spcAft>
                        <a:buClr>
                          <a:schemeClr val="dk1"/>
                        </a:buClr>
                        <a:buSzPts val="1100"/>
                        <a:buFont typeface="Arial"/>
                        <a:buNone/>
                      </a:pPr>
                      <a:r>
                        <a:rPr lang="en-US" sz="1100">
                          <a:latin typeface="Calibri"/>
                          <a:ea typeface="Calibri"/>
                          <a:cs typeface="Calibri"/>
                          <a:sym typeface="Calibri"/>
                        </a:rPr>
                        <a:t>Build systems and resources to support the Enhanced IB PYP, DLI and Gifted collaboration implementation </a:t>
                      </a:r>
                      <a:endParaRPr sz="1100" u="none" cap="none" strike="noStrike">
                        <a:latin typeface="Calibri"/>
                        <a:ea typeface="Calibri"/>
                        <a:cs typeface="Calibri"/>
                        <a:sym typeface="Calibri"/>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B cap="flat" cmpd="sng" w="12700">
                      <a:solidFill>
                        <a:srgbClr val="FFFFFF"/>
                      </a:solidFill>
                      <a:prstDash val="solid"/>
                      <a:round/>
                      <a:headEnd len="sm" w="sm" type="none"/>
                      <a:tailEnd len="sm" w="sm" type="none"/>
                    </a:lnB>
                  </a:tcPr>
                </a:tc>
                <a:tc>
                  <a:txBody>
                    <a:bodyPr/>
                    <a:lstStyle/>
                    <a:p>
                      <a:pPr indent="0" lvl="0" marL="0" marR="0" rtl="0" algn="l">
                        <a:spcBef>
                          <a:spcPts val="0"/>
                        </a:spcBef>
                        <a:spcAft>
                          <a:spcPts val="0"/>
                        </a:spcAft>
                        <a:buNone/>
                      </a:pPr>
                      <a:r>
                        <a:rPr lang="en-US" sz="800"/>
                        <a:t>Curriculum and Instruction/ Signature Programing </a:t>
                      </a:r>
                      <a:endParaRPr sz="800"/>
                    </a:p>
                  </a:txBody>
                  <a:tcPr marT="34300" marB="34300" marR="68575" marL="68575" anchor="ctr">
                    <a:lnL cap="flat" cmpd="sng" w="12700">
                      <a:solidFill>
                        <a:srgbClr val="FFFFFF"/>
                      </a:solidFill>
                      <a:prstDash val="solid"/>
                      <a:round/>
                      <a:headEnd len="sm" w="sm" type="none"/>
                      <a:tailEnd len="sm" w="sm" type="none"/>
                    </a:lnL>
                    <a:lnR cap="flat" cmpd="sng" w="12700">
                      <a:solidFill>
                        <a:schemeClr val="lt1"/>
                      </a:solidFill>
                      <a:prstDash val="solid"/>
                      <a:round/>
                      <a:headEnd len="sm" w="sm" type="none"/>
                      <a:tailEnd len="sm" w="sm" type="none"/>
                    </a:lnR>
                    <a:lnB cap="flat" cmpd="sng" w="12700">
                      <a:solidFill>
                        <a:schemeClr val="lt1"/>
                      </a:solidFill>
                      <a:prstDash val="solid"/>
                      <a:round/>
                      <a:headEnd len="sm" w="sm" type="none"/>
                      <a:tailEnd len="sm" w="sm" type="none"/>
                    </a:lnB>
                  </a:tcPr>
                </a:tc>
                <a:tc>
                  <a:txBody>
                    <a:bodyPr/>
                    <a:lstStyle/>
                    <a:p>
                      <a:pPr indent="0" lvl="0" marL="0" marR="0" rtl="0" algn="l">
                        <a:spcBef>
                          <a:spcPts val="0"/>
                        </a:spcBef>
                        <a:spcAft>
                          <a:spcPts val="0"/>
                        </a:spcAft>
                        <a:buNone/>
                      </a:pPr>
                      <a:r>
                        <a:rPr lang="en-US" sz="800"/>
                        <a:t>Retain IB/ Gifted/ DLI staff</a:t>
                      </a:r>
                      <a:endParaRPr sz="800"/>
                    </a:p>
                  </a:txBody>
                  <a:tcPr marT="34300" marB="3430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Clr>
                          <a:schemeClr val="dk1"/>
                        </a:buClr>
                        <a:buFont typeface="Arial"/>
                        <a:buNone/>
                      </a:pPr>
                      <a:r>
                        <a:rPr lang="en-US" sz="800"/>
                        <a:t>Continue to staff IB coordinator, 12 DLI teachers and one full time gifted teacher. </a:t>
                      </a:r>
                      <a:endParaRPr sz="800"/>
                    </a:p>
                  </a:txBody>
                  <a:tcPr marT="34300" marB="3430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B cap="flat" cmpd="sng" w="12700">
                      <a:solidFill>
                        <a:schemeClr val="lt1"/>
                      </a:solidFill>
                      <a:prstDash val="solid"/>
                      <a:round/>
                      <a:headEnd len="sm" w="sm" type="none"/>
                      <a:tailEnd len="sm" w="sm" type="none"/>
                    </a:lnB>
                  </a:tcPr>
                </a:tc>
                <a:tc>
                  <a:txBody>
                    <a:bodyPr/>
                    <a:lstStyle/>
                    <a:p>
                      <a:pPr indent="0" lvl="0" marL="0" marR="0" rtl="0" algn="l">
                        <a:spcBef>
                          <a:spcPts val="0"/>
                        </a:spcBef>
                        <a:spcAft>
                          <a:spcPts val="0"/>
                        </a:spcAft>
                        <a:buNone/>
                      </a:pPr>
                      <a:r>
                        <a:rPr lang="en-US" sz="800"/>
                        <a:t>$1,525,994</a:t>
                      </a:r>
                      <a:endParaRPr sz="800"/>
                    </a:p>
                  </a:txBody>
                  <a:tcPr marT="34300" marB="3430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B cap="flat" cmpd="sng" w="12700">
                      <a:solidFill>
                        <a:schemeClr val="lt1"/>
                      </a:solidFill>
                      <a:prstDash val="solid"/>
                      <a:round/>
                      <a:headEnd len="sm" w="sm" type="none"/>
                      <a:tailEnd len="sm" w="sm" type="none"/>
                    </a:lnB>
                  </a:tcPr>
                </a:tc>
              </a:tr>
              <a:tr h="904325">
                <a:tc>
                  <a:txBody>
                    <a:bodyPr/>
                    <a:lstStyle/>
                    <a:p>
                      <a:pPr indent="0" lvl="0" marL="0" rtl="0" algn="l">
                        <a:lnSpc>
                          <a:spcPct val="115000"/>
                        </a:lnSpc>
                        <a:spcBef>
                          <a:spcPts val="0"/>
                        </a:spcBef>
                        <a:spcAft>
                          <a:spcPts val="0"/>
                        </a:spcAft>
                        <a:buClr>
                          <a:srgbClr val="000000"/>
                        </a:buClr>
                        <a:buSzPts val="1100"/>
                        <a:buFont typeface="Arial"/>
                        <a:buNone/>
                      </a:pPr>
                      <a:r>
                        <a:rPr lang="en-US" sz="1100">
                          <a:latin typeface="Calibri"/>
                          <a:ea typeface="Calibri"/>
                          <a:cs typeface="Calibri"/>
                          <a:sym typeface="Calibri"/>
                        </a:rPr>
                        <a:t>Ensure Special Ed. students are making yearly gains in literacy rates and state targets for ELA  </a:t>
                      </a:r>
                      <a:endParaRPr sz="1100" u="none" cap="none" strike="noStrike">
                        <a:latin typeface="Calibri"/>
                        <a:ea typeface="Calibri"/>
                        <a:cs typeface="Calibri"/>
                        <a:sym typeface="Calibri"/>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tcPr>
                </a:tc>
                <a:tc>
                  <a:txBody>
                    <a:bodyPr/>
                    <a:lstStyle/>
                    <a:p>
                      <a:pPr indent="0" lvl="0" marL="0" marR="0" rtl="0" algn="l">
                        <a:spcBef>
                          <a:spcPts val="0"/>
                        </a:spcBef>
                        <a:spcAft>
                          <a:spcPts val="0"/>
                        </a:spcAft>
                        <a:buNone/>
                      </a:pPr>
                      <a:r>
                        <a:rPr lang="en-US" sz="800"/>
                        <a:t>Whole Child Intervention/ Curriculum and Instruction</a:t>
                      </a:r>
                      <a:endParaRPr sz="800"/>
                    </a:p>
                  </a:txBody>
                  <a:tcPr marT="34300" marB="34300" marR="68575" marL="68575" anchor="ctr">
                    <a:lnL cap="flat" cmpd="sng" w="12700">
                      <a:solidFill>
                        <a:srgbClr val="FFFFFF"/>
                      </a:solidFill>
                      <a:prstDash val="solid"/>
                      <a:round/>
                      <a:headEnd len="sm" w="sm" type="none"/>
                      <a:tailEnd len="sm" w="sm" type="none"/>
                    </a:lnL>
                    <a:lnT cap="flat" cmpd="sng" w="12700">
                      <a:solidFill>
                        <a:schemeClr val="lt1"/>
                      </a:solidFill>
                      <a:prstDash val="solid"/>
                      <a:round/>
                      <a:headEnd len="sm" w="sm" type="none"/>
                      <a:tailEnd len="sm" w="sm" type="none"/>
                    </a:lnT>
                  </a:tcPr>
                </a:tc>
                <a:tc>
                  <a:txBody>
                    <a:bodyPr/>
                    <a:lstStyle/>
                    <a:p>
                      <a:pPr indent="0" lvl="0" marL="0" marR="0" rtl="0" algn="l">
                        <a:spcBef>
                          <a:spcPts val="0"/>
                        </a:spcBef>
                        <a:spcAft>
                          <a:spcPts val="0"/>
                        </a:spcAft>
                        <a:buNone/>
                      </a:pPr>
                      <a:r>
                        <a:rPr lang="en-US" sz="800"/>
                        <a:t>Retain .5 Special Ed. Lead Teacher</a:t>
                      </a:r>
                      <a:endParaRPr sz="800"/>
                    </a:p>
                  </a:txBody>
                  <a:tcPr marT="34300" marB="34300" marR="68575" marL="68575" anchor="ctr">
                    <a:lnT cap="flat" cmpd="sng" w="12700">
                      <a:solidFill>
                        <a:schemeClr val="lt1"/>
                      </a:solidFill>
                      <a:prstDash val="solid"/>
                      <a:round/>
                      <a:headEnd len="sm" w="sm" type="none"/>
                      <a:tailEnd len="sm" w="sm" type="none"/>
                    </a:lnT>
                  </a:tcPr>
                </a:tc>
                <a:tc>
                  <a:txBody>
                    <a:bodyPr/>
                    <a:lstStyle/>
                    <a:p>
                      <a:pPr indent="0" lvl="0" marL="0" marR="0" rtl="0" algn="l">
                        <a:spcBef>
                          <a:spcPts val="0"/>
                        </a:spcBef>
                        <a:spcAft>
                          <a:spcPts val="0"/>
                        </a:spcAft>
                        <a:buNone/>
                      </a:pPr>
                      <a:r>
                        <a:rPr lang="en-US" sz="800"/>
                        <a:t>.5 SELT</a:t>
                      </a:r>
                      <a:endParaRPr sz="800"/>
                    </a:p>
                  </a:txBody>
                  <a:tcPr marT="34300" marB="34300" marR="68575" marL="68575" anchor="ctr">
                    <a:lnT cap="flat" cmpd="sng" w="12700">
                      <a:solidFill>
                        <a:schemeClr val="lt1"/>
                      </a:solidFill>
                      <a:prstDash val="solid"/>
                      <a:round/>
                      <a:headEnd len="sm" w="sm" type="none"/>
                      <a:tailEnd len="sm" w="sm" type="none"/>
                    </a:lnT>
                  </a:tcPr>
                </a:tc>
                <a:tc>
                  <a:txBody>
                    <a:bodyPr/>
                    <a:lstStyle/>
                    <a:p>
                      <a:pPr indent="0" lvl="0" marL="0" marR="0" rtl="0" algn="l">
                        <a:spcBef>
                          <a:spcPts val="0"/>
                        </a:spcBef>
                        <a:spcAft>
                          <a:spcPts val="0"/>
                        </a:spcAft>
                        <a:buNone/>
                      </a:pPr>
                      <a:r>
                        <a:rPr lang="en-US" sz="800"/>
                        <a:t>$52,020</a:t>
                      </a:r>
                      <a:endParaRPr sz="800"/>
                    </a:p>
                  </a:txBody>
                  <a:tcPr marT="34300" marB="34300" marR="68575" marL="68575" anchor="ctr">
                    <a:lnT cap="flat" cmpd="sng" w="12700">
                      <a:solidFill>
                        <a:schemeClr val="lt1"/>
                      </a:solidFill>
                      <a:prstDash val="solid"/>
                      <a:round/>
                      <a:headEnd len="sm" w="sm" type="none"/>
                      <a:tailEnd len="sm" w="sm" type="none"/>
                    </a:lnT>
                  </a:tcPr>
                </a:tc>
              </a:tr>
              <a:tr h="735075">
                <a:tc>
                  <a:txBody>
                    <a:bodyPr/>
                    <a:lstStyle/>
                    <a:p>
                      <a:pPr indent="0" lvl="0" marL="0" rtl="0" algn="l">
                        <a:lnSpc>
                          <a:spcPct val="115000"/>
                        </a:lnSpc>
                        <a:spcBef>
                          <a:spcPts val="0"/>
                        </a:spcBef>
                        <a:spcAft>
                          <a:spcPts val="0"/>
                        </a:spcAft>
                        <a:buClr>
                          <a:srgbClr val="000000"/>
                        </a:buClr>
                        <a:buSzPts val="1100"/>
                        <a:buFont typeface="Arial"/>
                        <a:buNone/>
                      </a:pPr>
                      <a:r>
                        <a:rPr lang="en-US" sz="1100">
                          <a:latin typeface="Calibri"/>
                          <a:ea typeface="Calibri"/>
                          <a:cs typeface="Calibri"/>
                          <a:sym typeface="Calibri"/>
                        </a:rPr>
                        <a:t>Build teacher capacity in core content areas, particularly ELA and Reading  </a:t>
                      </a:r>
                      <a:endParaRPr sz="1100" u="none" cap="none" strike="noStrike">
                        <a:latin typeface="Calibri"/>
                        <a:ea typeface="Calibri"/>
                        <a:cs typeface="Calibri"/>
                        <a:sym typeface="Calibri"/>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l">
                        <a:spcBef>
                          <a:spcPts val="0"/>
                        </a:spcBef>
                        <a:spcAft>
                          <a:spcPts val="0"/>
                        </a:spcAft>
                        <a:buNone/>
                      </a:pPr>
                      <a:r>
                        <a:rPr lang="en-US" sz="800"/>
                        <a:t>Curriculum and Instruction</a:t>
                      </a:r>
                      <a:endParaRPr sz="800"/>
                    </a:p>
                  </a:txBody>
                  <a:tcPr marT="34300" marB="34300" marR="68575" marL="68575" anchor="ctr">
                    <a:lnL cap="flat" cmpd="sng" w="12700">
                      <a:solidFill>
                        <a:srgbClr val="FFFFFF"/>
                      </a:solidFill>
                      <a:prstDash val="solid"/>
                      <a:round/>
                      <a:headEnd len="sm" w="sm" type="none"/>
                      <a:tailEnd len="sm" w="sm" type="none"/>
                    </a:lnL>
                  </a:tcPr>
                </a:tc>
                <a:tc>
                  <a:txBody>
                    <a:bodyPr/>
                    <a:lstStyle/>
                    <a:p>
                      <a:pPr indent="0" lvl="0" marL="0" marR="0" rtl="0" algn="l">
                        <a:spcBef>
                          <a:spcPts val="0"/>
                        </a:spcBef>
                        <a:spcAft>
                          <a:spcPts val="0"/>
                        </a:spcAft>
                        <a:buNone/>
                      </a:pPr>
                      <a:r>
                        <a:rPr lang="en-US" sz="800"/>
                        <a:t>Implement meaningful professional learning</a:t>
                      </a:r>
                      <a:endParaRPr sz="800"/>
                    </a:p>
                  </a:txBody>
                  <a:tcPr marT="34300" marB="34300" marR="68575" marL="68575" anchor="ctr"/>
                </a:tc>
                <a:tc>
                  <a:txBody>
                    <a:bodyPr/>
                    <a:lstStyle/>
                    <a:p>
                      <a:pPr indent="0" lvl="0" marL="0" marR="0" rtl="0" algn="l">
                        <a:spcBef>
                          <a:spcPts val="0"/>
                        </a:spcBef>
                        <a:spcAft>
                          <a:spcPts val="0"/>
                        </a:spcAft>
                        <a:buNone/>
                      </a:pPr>
                      <a:r>
                        <a:rPr lang="en-US" sz="800"/>
                        <a:t>7 days of Science of Reading Professional Learning consultant</a:t>
                      </a:r>
                      <a:endParaRPr sz="800"/>
                    </a:p>
                  </a:txBody>
                  <a:tcPr marT="34300" marB="34300" marR="68575" marL="68575" anchor="ctr"/>
                </a:tc>
                <a:tc>
                  <a:txBody>
                    <a:bodyPr/>
                    <a:lstStyle/>
                    <a:p>
                      <a:pPr indent="0" lvl="0" marL="0" marR="0" rtl="0" algn="l">
                        <a:spcBef>
                          <a:spcPts val="0"/>
                        </a:spcBef>
                        <a:spcAft>
                          <a:spcPts val="0"/>
                        </a:spcAft>
                        <a:buNone/>
                      </a:pPr>
                      <a:r>
                        <a:rPr lang="en-US" sz="800"/>
                        <a:t>$7,200</a:t>
                      </a:r>
                      <a:endParaRPr sz="800"/>
                    </a:p>
                  </a:txBody>
                  <a:tcPr marT="34300" marB="34300" marR="68575" marL="68575" anchor="ctr"/>
                </a:tc>
              </a:tr>
              <a:tr h="529425">
                <a:tc>
                  <a:txBody>
                    <a:bodyPr/>
                    <a:lstStyle/>
                    <a:p>
                      <a:pPr indent="0" lvl="0" marL="0" rtl="0" algn="l">
                        <a:lnSpc>
                          <a:spcPct val="115000"/>
                        </a:lnSpc>
                        <a:spcBef>
                          <a:spcPts val="0"/>
                        </a:spcBef>
                        <a:spcAft>
                          <a:spcPts val="0"/>
                        </a:spcAft>
                        <a:buClr>
                          <a:srgbClr val="000000"/>
                        </a:buClr>
                        <a:buSzPts val="1100"/>
                        <a:buFont typeface="Arial"/>
                        <a:buNone/>
                      </a:pPr>
                      <a:r>
                        <a:rPr lang="en-US" sz="1100">
                          <a:latin typeface="Calibri"/>
                          <a:ea typeface="Calibri"/>
                          <a:cs typeface="Calibri"/>
                          <a:sym typeface="Calibri"/>
                        </a:rPr>
                        <a:t>Deliver faculty training and maintain or acquire certifications needed to satisfy the professional learning requirements as outlined by HB 538</a:t>
                      </a:r>
                      <a:endParaRPr sz="1100" u="none" cap="none" strike="noStrike">
                        <a:latin typeface="Calibri"/>
                        <a:ea typeface="Calibri"/>
                        <a:cs typeface="Calibri"/>
                        <a:sym typeface="Calibri"/>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spcBef>
                          <a:spcPts val="0"/>
                        </a:spcBef>
                        <a:spcAft>
                          <a:spcPts val="0"/>
                        </a:spcAft>
                        <a:buNone/>
                      </a:pPr>
                      <a:r>
                        <a:rPr lang="en-US" sz="800"/>
                        <a:t>Curriculum and Instruction</a:t>
                      </a:r>
                      <a:endParaRPr sz="800"/>
                    </a:p>
                  </a:txBody>
                  <a:tcPr marT="34300" marB="34300" marR="68575" marL="68575" anchor="ctr">
                    <a:lnL cap="flat" cmpd="sng" w="12700">
                      <a:solidFill>
                        <a:srgbClr val="FFFFFF"/>
                      </a:solidFill>
                      <a:prstDash val="solid"/>
                      <a:round/>
                      <a:headEnd len="sm" w="sm" type="none"/>
                      <a:tailEnd len="sm" w="sm" type="none"/>
                    </a:lnL>
                  </a:tcPr>
                </a:tc>
                <a:tc>
                  <a:txBody>
                    <a:bodyPr/>
                    <a:lstStyle/>
                    <a:p>
                      <a:pPr indent="0" lvl="0" marL="0" marR="0" rtl="0" algn="ctr">
                        <a:spcBef>
                          <a:spcPts val="0"/>
                        </a:spcBef>
                        <a:spcAft>
                          <a:spcPts val="0"/>
                        </a:spcAft>
                        <a:buNone/>
                      </a:pPr>
                      <a:r>
                        <a:rPr lang="en-US" sz="800"/>
                        <a:t>Provide meaningful professional learning at the school level</a:t>
                      </a:r>
                      <a:endParaRPr sz="800"/>
                    </a:p>
                  </a:txBody>
                  <a:tcPr marT="34300" marB="34300" marR="68575" marL="68575" anchor="ctr"/>
                </a:tc>
                <a:tc>
                  <a:txBody>
                    <a:bodyPr/>
                    <a:lstStyle/>
                    <a:p>
                      <a:pPr indent="0" lvl="0" marL="0" marR="0" rtl="0" algn="l">
                        <a:spcBef>
                          <a:spcPts val="0"/>
                        </a:spcBef>
                        <a:spcAft>
                          <a:spcPts val="0"/>
                        </a:spcAft>
                        <a:buNone/>
                      </a:pPr>
                      <a:r>
                        <a:rPr lang="en-US" sz="800"/>
                        <a:t>Hire a literacy specialist (district funded), fund internal position vacancy</a:t>
                      </a:r>
                      <a:endParaRPr sz="800"/>
                    </a:p>
                  </a:txBody>
                  <a:tcPr marT="34300" marB="34300" marR="68575" marL="68575" anchor="ctr"/>
                </a:tc>
                <a:tc>
                  <a:txBody>
                    <a:bodyPr/>
                    <a:lstStyle/>
                    <a:p>
                      <a:pPr indent="0" lvl="0" marL="0" marR="0" rtl="0" algn="l">
                        <a:spcBef>
                          <a:spcPts val="0"/>
                        </a:spcBef>
                        <a:spcAft>
                          <a:spcPts val="0"/>
                        </a:spcAft>
                        <a:buNone/>
                      </a:pPr>
                      <a:r>
                        <a:rPr lang="en-US" sz="800"/>
                        <a:t>$109,171</a:t>
                      </a:r>
                      <a:endParaRPr sz="800"/>
                    </a:p>
                  </a:txBody>
                  <a:tcPr marT="34300" marB="34300" marR="68575" marL="68575" anchor="ctr"/>
                </a:tc>
              </a:tr>
            </a:tbl>
          </a:graphicData>
        </a:graphic>
      </p:graphicFrame>
      <p:sp>
        <p:nvSpPr>
          <p:cNvPr id="703" name="Google Shape;703;g2bd54f5f1d7_0_559"/>
          <p:cNvSpPr txBox="1"/>
          <p:nvPr>
            <p:ph idx="12" type="sldNum"/>
          </p:nvPr>
        </p:nvSpPr>
        <p:spPr>
          <a:xfrm>
            <a:off x="10945368" y="457200"/>
            <a:ext cx="987600" cy="2742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
        <p:nvSpPr>
          <p:cNvPr id="704" name="Google Shape;704;g2bd54f5f1d7_0_559"/>
          <p:cNvSpPr/>
          <p:nvPr/>
        </p:nvSpPr>
        <p:spPr>
          <a:xfrm>
            <a:off x="4262890" y="875782"/>
            <a:ext cx="7085700" cy="1704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EB Garamond"/>
              <a:buNone/>
            </a:pPr>
            <a:r>
              <a:t/>
            </a:r>
            <a:endParaRPr b="0" i="0" sz="1350" u="none" cap="none" strike="noStrike">
              <a:solidFill>
                <a:srgbClr val="000000"/>
              </a:solidFill>
              <a:latin typeface="EB Garamond"/>
              <a:ea typeface="EB Garamond"/>
              <a:cs typeface="EB Garamond"/>
              <a:sym typeface="EB Garamond"/>
            </a:endParaRPr>
          </a:p>
        </p:txBody>
      </p:sp>
      <p:sp>
        <p:nvSpPr>
          <p:cNvPr id="705" name="Google Shape;705;g2bd54f5f1d7_0_559"/>
          <p:cNvSpPr txBox="1"/>
          <p:nvPr/>
        </p:nvSpPr>
        <p:spPr>
          <a:xfrm>
            <a:off x="3419476" y="324379"/>
            <a:ext cx="8772600" cy="507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700"/>
              <a:buFont typeface="Century Schoolbook"/>
              <a:buNone/>
            </a:pPr>
            <a:r>
              <a:rPr b="1" lang="en-US" sz="2700">
                <a:solidFill>
                  <a:srgbClr val="000000"/>
                </a:solidFill>
                <a:latin typeface="Century Schoolbook"/>
                <a:ea typeface="Century Schoolbook"/>
                <a:cs typeface="Century Schoolbook"/>
                <a:sym typeface="Century Schoolbook"/>
              </a:rPr>
              <a:t>FY25</a:t>
            </a:r>
            <a:r>
              <a:rPr b="1" i="0" lang="en-US" sz="2700" u="none" cap="none" strike="noStrike">
                <a:solidFill>
                  <a:srgbClr val="000000"/>
                </a:solidFill>
                <a:latin typeface="Century Schoolbook"/>
                <a:ea typeface="Century Schoolbook"/>
                <a:cs typeface="Century Schoolbook"/>
                <a:sym typeface="Century Schoolbook"/>
              </a:rPr>
              <a:t> Strategic Plan Break-out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9" name="Shape 709"/>
        <p:cNvGrpSpPr/>
        <p:nvPr/>
      </p:nvGrpSpPr>
      <p:grpSpPr>
        <a:xfrm>
          <a:off x="0" y="0"/>
          <a:ext cx="0" cy="0"/>
          <a:chOff x="0" y="0"/>
          <a:chExt cx="0" cy="0"/>
        </a:xfrm>
      </p:grpSpPr>
      <p:sp>
        <p:nvSpPr>
          <p:cNvPr id="710" name="Google Shape;710;g2bd54f5f1d7_0_789"/>
          <p:cNvSpPr txBox="1"/>
          <p:nvPr>
            <p:ph type="title"/>
          </p:nvPr>
        </p:nvSpPr>
        <p:spPr>
          <a:xfrm>
            <a:off x="2251802" y="454152"/>
            <a:ext cx="9414900" cy="13446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accent6"/>
              </a:buClr>
              <a:buSzPts val="3300"/>
              <a:buFont typeface="Arial Black"/>
              <a:buNone/>
            </a:pPr>
            <a:r>
              <a:rPr lang="en-US"/>
              <a:t>SUMMARY OF POSITION CHANGES TO SUPPORT THE STRATEGIC PLAN</a:t>
            </a:r>
            <a:endParaRPr/>
          </a:p>
        </p:txBody>
      </p:sp>
      <p:graphicFrame>
        <p:nvGraphicFramePr>
          <p:cNvPr id="711" name="Google Shape;711;g2bd54f5f1d7_0_789"/>
          <p:cNvGraphicFramePr/>
          <p:nvPr/>
        </p:nvGraphicFramePr>
        <p:xfrm>
          <a:off x="539750" y="2103438"/>
          <a:ext cx="3000000" cy="3000000"/>
        </p:xfrm>
        <a:graphic>
          <a:graphicData uri="http://schemas.openxmlformats.org/drawingml/2006/table">
            <a:tbl>
              <a:tblPr bandRow="1" firstRow="1">
                <a:noFill/>
                <a:tableStyleId>{2711C46D-945E-4DFC-809F-DBCF9C68C149}</a:tableStyleId>
              </a:tblPr>
              <a:tblGrid>
                <a:gridCol w="5559425"/>
                <a:gridCol w="5559425"/>
              </a:tblGrid>
              <a:tr h="582825">
                <a:tc>
                  <a:txBody>
                    <a:bodyPr/>
                    <a:lstStyle/>
                    <a:p>
                      <a:pPr indent="0" lvl="0" marL="0" marR="0" rtl="0" algn="ctr">
                        <a:spcBef>
                          <a:spcPts val="0"/>
                        </a:spcBef>
                        <a:spcAft>
                          <a:spcPts val="0"/>
                        </a:spcAft>
                        <a:buClr>
                          <a:schemeClr val="dk1"/>
                        </a:buClr>
                        <a:buSzPts val="3200"/>
                        <a:buFont typeface="EB Garamond"/>
                        <a:buNone/>
                      </a:pPr>
                      <a:r>
                        <a:rPr lang="en-US" sz="3200">
                          <a:solidFill>
                            <a:schemeClr val="dk1"/>
                          </a:solidFill>
                        </a:rPr>
                        <a:t>CREATED</a:t>
                      </a:r>
                      <a:endParaRPr/>
                    </a:p>
                  </a:txBody>
                  <a:tcPr marT="45725" marB="45725" marR="91450" marL="91450" anchor="ctr">
                    <a:solidFill>
                      <a:schemeClr val="accent2"/>
                    </a:solidFill>
                  </a:tcPr>
                </a:tc>
                <a:tc>
                  <a:txBody>
                    <a:bodyPr/>
                    <a:lstStyle/>
                    <a:p>
                      <a:pPr indent="0" lvl="0" marL="0" marR="0" rtl="0" algn="ctr">
                        <a:spcBef>
                          <a:spcPts val="0"/>
                        </a:spcBef>
                        <a:spcAft>
                          <a:spcPts val="0"/>
                        </a:spcAft>
                        <a:buClr>
                          <a:schemeClr val="dk1"/>
                        </a:buClr>
                        <a:buSzPts val="3200"/>
                        <a:buFont typeface="EB Garamond"/>
                        <a:buNone/>
                      </a:pPr>
                      <a:r>
                        <a:rPr lang="en-US" sz="3200">
                          <a:solidFill>
                            <a:schemeClr val="dk1"/>
                          </a:solidFill>
                        </a:rPr>
                        <a:t>REMOVED</a:t>
                      </a:r>
                      <a:endParaRPr/>
                    </a:p>
                  </a:txBody>
                  <a:tcPr marT="45725" marB="45725" marR="91450" marL="91450" anchor="ctr">
                    <a:lnB cap="flat" cmpd="sng" w="12700">
                      <a:solidFill>
                        <a:schemeClr val="lt1"/>
                      </a:solidFill>
                      <a:prstDash val="solid"/>
                      <a:round/>
                      <a:headEnd len="sm" w="sm" type="none"/>
                      <a:tailEnd len="sm" w="sm" type="none"/>
                    </a:lnB>
                    <a:solidFill>
                      <a:schemeClr val="accent2"/>
                    </a:solidFill>
                  </a:tcPr>
                </a:tc>
              </a:tr>
              <a:tr h="582825">
                <a:tc>
                  <a:txBody>
                    <a:bodyPr/>
                    <a:lstStyle/>
                    <a:p>
                      <a:pPr indent="0" lvl="0" marL="0" rtl="0" algn="l">
                        <a:spcBef>
                          <a:spcPts val="0"/>
                        </a:spcBef>
                        <a:spcAft>
                          <a:spcPts val="0"/>
                        </a:spcAft>
                        <a:buClr>
                          <a:schemeClr val="dk1"/>
                        </a:buClr>
                        <a:buSzPts val="1100"/>
                        <a:buFont typeface="Arial"/>
                        <a:buNone/>
                      </a:pPr>
                      <a:r>
                        <a:rPr lang="en-US" sz="1350"/>
                        <a:t>EIP 1-3 (FT intervention)</a:t>
                      </a:r>
                      <a:endParaRPr sz="1350"/>
                    </a:p>
                  </a:txBody>
                  <a:tcPr marT="45725" marB="45725" marR="91450" marL="91450" anchor="ctr">
                    <a:lnR cap="flat" cmpd="sng" w="12700">
                      <a:solidFill>
                        <a:schemeClr val="lt1"/>
                      </a:solidFill>
                      <a:prstDash val="solid"/>
                      <a:round/>
                      <a:headEnd len="sm" w="sm" type="none"/>
                      <a:tailEnd len="sm" w="sm" type="none"/>
                    </a:lnR>
                  </a:tcPr>
                </a:tc>
                <a:tc>
                  <a:txBody>
                    <a:bodyPr/>
                    <a:lstStyle/>
                    <a:p>
                      <a:pPr indent="0" lvl="0" marL="0" marR="0" rtl="0" algn="l">
                        <a:spcBef>
                          <a:spcPts val="0"/>
                        </a:spcBef>
                        <a:spcAft>
                          <a:spcPts val="0"/>
                        </a:spcAft>
                        <a:buNone/>
                      </a:pPr>
                      <a:r>
                        <a:rPr lang="en-US" sz="1350"/>
                        <a:t>EIP (4-5)- Abolish</a:t>
                      </a:r>
                      <a:endParaRPr sz="1350"/>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r>
              <a:tr h="582825">
                <a:tc>
                  <a:txBody>
                    <a:bodyPr/>
                    <a:lstStyle/>
                    <a:p>
                      <a:pPr indent="0" lvl="0" marL="0" rtl="0" algn="l">
                        <a:spcBef>
                          <a:spcPts val="0"/>
                        </a:spcBef>
                        <a:spcAft>
                          <a:spcPts val="0"/>
                        </a:spcAft>
                        <a:buClr>
                          <a:schemeClr val="dk1"/>
                        </a:buClr>
                        <a:buFont typeface="Arial"/>
                        <a:buNone/>
                      </a:pPr>
                      <a:r>
                        <a:rPr lang="en-US" sz="1350"/>
                        <a:t>EIP Teacher (1-3)- 2nd </a:t>
                      </a:r>
                      <a:endParaRPr sz="1350"/>
                    </a:p>
                  </a:txBody>
                  <a:tcPr marT="45725" marB="45725" marR="91450" marL="91450" anchor="ctr">
                    <a:lnR cap="flat" cmpd="sng" w="12700">
                      <a:solidFill>
                        <a:schemeClr val="lt1"/>
                      </a:solidFill>
                      <a:prstDash val="solid"/>
                      <a:round/>
                      <a:headEnd len="sm" w="sm" type="none"/>
                      <a:tailEnd len="sm" w="sm" type="none"/>
                    </a:lnR>
                  </a:tcPr>
                </a:tc>
                <a:tc>
                  <a:txBody>
                    <a:bodyPr/>
                    <a:lstStyle/>
                    <a:p>
                      <a:pPr indent="0" lvl="0" marL="0" marR="0" rtl="0" algn="l">
                        <a:spcBef>
                          <a:spcPts val="0"/>
                        </a:spcBef>
                        <a:spcAft>
                          <a:spcPts val="0"/>
                        </a:spcAft>
                        <a:buNone/>
                      </a:pPr>
                      <a:r>
                        <a:rPr lang="en-US" sz="1350"/>
                        <a:t>EIP (4-5)-3rd</a:t>
                      </a:r>
                      <a:endParaRPr sz="1350"/>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582825">
                <a:tc>
                  <a:txBody>
                    <a:bodyPr/>
                    <a:lstStyle/>
                    <a:p>
                      <a:pPr indent="0" lvl="0" marL="0" rtl="0" algn="l">
                        <a:spcBef>
                          <a:spcPts val="0"/>
                        </a:spcBef>
                        <a:spcAft>
                          <a:spcPts val="0"/>
                        </a:spcAft>
                        <a:buClr>
                          <a:schemeClr val="dk1"/>
                        </a:buClr>
                        <a:buFont typeface="Arial"/>
                        <a:buNone/>
                      </a:pPr>
                      <a:r>
                        <a:rPr lang="en-US" sz="1350"/>
                        <a:t>2nd Grade Teacher</a:t>
                      </a:r>
                      <a:endParaRPr sz="1350"/>
                    </a:p>
                  </a:txBody>
                  <a:tcPr marT="45725" marB="45725" marR="91450" marL="91450" anchor="ctr"/>
                </a:tc>
                <a:tc>
                  <a:txBody>
                    <a:bodyPr/>
                    <a:lstStyle/>
                    <a:p>
                      <a:pPr indent="0" lvl="0" marL="0" marR="0" rtl="0" algn="l">
                        <a:spcBef>
                          <a:spcPts val="0"/>
                        </a:spcBef>
                        <a:spcAft>
                          <a:spcPts val="0"/>
                        </a:spcAft>
                        <a:buNone/>
                      </a:pPr>
                      <a:r>
                        <a:rPr lang="en-US" sz="1350"/>
                        <a:t>Hourly Para (29hrs/ week)</a:t>
                      </a:r>
                      <a:endParaRPr sz="1350"/>
                    </a:p>
                  </a:txBody>
                  <a:tcPr marT="45725" marB="45725" marR="91450" marL="91450" anchor="ctr">
                    <a:lnT cap="flat" cmpd="sng" w="12700">
                      <a:solidFill>
                        <a:schemeClr val="lt1"/>
                      </a:solidFill>
                      <a:prstDash val="solid"/>
                      <a:round/>
                      <a:headEnd len="sm" w="sm" type="none"/>
                      <a:tailEnd len="sm" w="sm" type="none"/>
                    </a:lnT>
                  </a:tcPr>
                </a:tc>
              </a:tr>
              <a:tr h="582825">
                <a:tc>
                  <a:txBody>
                    <a:bodyPr/>
                    <a:lstStyle/>
                    <a:p>
                      <a:pPr indent="0" lvl="0" marL="0" rtl="0" algn="l">
                        <a:spcBef>
                          <a:spcPts val="0"/>
                        </a:spcBef>
                        <a:spcAft>
                          <a:spcPts val="0"/>
                        </a:spcAft>
                        <a:buClr>
                          <a:schemeClr val="dk1"/>
                        </a:buClr>
                        <a:buSzPts val="1100"/>
                        <a:buFont typeface="Arial"/>
                        <a:buNone/>
                      </a:pPr>
                      <a:r>
                        <a:rPr lang="en-US" sz="1350"/>
                        <a:t>School Clerk (202 days)</a:t>
                      </a:r>
                      <a:endParaRPr sz="1350"/>
                    </a:p>
                  </a:txBody>
                  <a:tcPr marT="45725" marB="45725" marR="91450" marL="91450" anchor="ctr">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US"/>
                        <a:t>Hourly Clerk (29hrs/week)</a:t>
                      </a:r>
                      <a:endParaRPr/>
                    </a:p>
                  </a:txBody>
                  <a:tcPr marT="45725" marB="45725" marR="91450" marL="91450" anchor="ctr"/>
                </a:tc>
              </a:tr>
              <a:tr h="582825">
                <a:tc>
                  <a:txBody>
                    <a:bodyPr/>
                    <a:lstStyle/>
                    <a:p>
                      <a:pPr indent="0" lvl="0" marL="0" rtl="0" algn="l">
                        <a:spcBef>
                          <a:spcPts val="0"/>
                        </a:spcBef>
                        <a:spcAft>
                          <a:spcPts val="0"/>
                        </a:spcAft>
                        <a:buNone/>
                      </a:pPr>
                      <a:r>
                        <a:rPr lang="en-US" sz="1350"/>
                        <a:t>.5 EIP Teacher-5th grade (CARES)</a:t>
                      </a:r>
                      <a:endParaRPr sz="1350"/>
                    </a:p>
                    <a:p>
                      <a:pPr indent="0" lvl="0" marL="0" rtl="0" algn="l">
                        <a:spcBef>
                          <a:spcPts val="0"/>
                        </a:spcBef>
                        <a:spcAft>
                          <a:spcPts val="0"/>
                        </a:spcAft>
                        <a:buNone/>
                      </a:pPr>
                      <a:r>
                        <a:t/>
                      </a:r>
                      <a:endParaRPr sz="1350"/>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45725" marB="45725" marR="91450" marL="91450" anchor="ctr">
                    <a:lnL cap="flat" cmpd="sng" w="12700">
                      <a:solidFill>
                        <a:schemeClr val="lt1"/>
                      </a:solidFill>
                      <a:prstDash val="solid"/>
                      <a:round/>
                      <a:headEnd len="sm" w="sm" type="none"/>
                      <a:tailEnd len="sm" w="sm" type="none"/>
                    </a:lnL>
                  </a:tcPr>
                </a:tc>
              </a:tr>
              <a:tr h="582825">
                <a:tc>
                  <a:txBody>
                    <a:bodyPr/>
                    <a:lstStyle/>
                    <a:p>
                      <a:pPr indent="0" lvl="0" marL="0" rtl="0" algn="l">
                        <a:spcBef>
                          <a:spcPts val="0"/>
                        </a:spcBef>
                        <a:spcAft>
                          <a:spcPts val="0"/>
                        </a:spcAft>
                        <a:buNone/>
                      </a:pPr>
                      <a:r>
                        <a:rPr lang="en-US" sz="1350"/>
                        <a:t>3rd Grade Teacher (CARES)</a:t>
                      </a:r>
                      <a:endParaRPr sz="1350"/>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45725" marB="45725" marR="91450" marL="91450" anchor="ctr">
                    <a:lnL cap="flat" cmpd="sng" w="12700">
                      <a:solidFill>
                        <a:schemeClr val="lt1"/>
                      </a:solidFill>
                      <a:prstDash val="solid"/>
                      <a:round/>
                      <a:headEnd len="sm" w="sm" type="none"/>
                      <a:tailEnd len="sm" w="sm" type="none"/>
                    </a:lnL>
                  </a:tcPr>
                </a:tc>
              </a:tr>
              <a:tr h="582825">
                <a:tc>
                  <a:txBody>
                    <a:bodyPr/>
                    <a:lstStyle/>
                    <a:p>
                      <a:pPr indent="0" lvl="0" marL="0" rtl="0" algn="l">
                        <a:spcBef>
                          <a:spcPts val="0"/>
                        </a:spcBef>
                        <a:spcAft>
                          <a:spcPts val="0"/>
                        </a:spcAft>
                        <a:buNone/>
                      </a:pPr>
                      <a:r>
                        <a:rPr lang="en-US" sz="1350"/>
                        <a:t>Kindergarten Para (CARES)</a:t>
                      </a:r>
                      <a:endParaRPr sz="1350"/>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45725" marB="45725" marR="91450" marL="91450" anchor="ctr">
                    <a:lnL cap="flat" cmpd="sng" w="12700">
                      <a:solidFill>
                        <a:schemeClr val="lt1"/>
                      </a:solidFill>
                      <a:prstDash val="solid"/>
                      <a:round/>
                      <a:headEnd len="sm" w="sm" type="none"/>
                      <a:tailEnd len="sm" w="sm" type="none"/>
                    </a:lnL>
                  </a:tcPr>
                </a:tc>
              </a:tr>
            </a:tbl>
          </a:graphicData>
        </a:graphic>
      </p:graphicFrame>
      <p:sp>
        <p:nvSpPr>
          <p:cNvPr id="712" name="Google Shape;712;g2bd54f5f1d7_0_789"/>
          <p:cNvSpPr txBox="1"/>
          <p:nvPr>
            <p:ph idx="12" type="sldNum"/>
          </p:nvPr>
        </p:nvSpPr>
        <p:spPr>
          <a:xfrm>
            <a:off x="10945368" y="457200"/>
            <a:ext cx="987600" cy="2742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6" name="Shape 716"/>
        <p:cNvGrpSpPr/>
        <p:nvPr/>
      </p:nvGrpSpPr>
      <p:grpSpPr>
        <a:xfrm>
          <a:off x="0" y="0"/>
          <a:ext cx="0" cy="0"/>
          <a:chOff x="0" y="0"/>
          <a:chExt cx="0" cy="0"/>
        </a:xfrm>
      </p:grpSpPr>
      <p:sp>
        <p:nvSpPr>
          <p:cNvPr id="717" name="Google Shape;717;p13"/>
          <p:cNvSpPr txBox="1"/>
          <p:nvPr>
            <p:ph type="title"/>
          </p:nvPr>
        </p:nvSpPr>
        <p:spPr>
          <a:xfrm>
            <a:off x="964023" y="879063"/>
            <a:ext cx="4941477" cy="610863"/>
          </a:xfrm>
          <a:prstGeom prst="rect">
            <a:avLst/>
          </a:prstGeom>
          <a:noFill/>
          <a:ln>
            <a:noFill/>
          </a:ln>
        </p:spPr>
        <p:txBody>
          <a:bodyPr anchorCtr="0" anchor="b" bIns="0" lIns="0" spcFirstLastPara="1" rIns="0" wrap="square" tIns="0">
            <a:normAutofit fontScale="90000"/>
          </a:bodyPr>
          <a:lstStyle/>
          <a:p>
            <a:pPr indent="0" lvl="0" marL="0" rtl="0" algn="l">
              <a:lnSpc>
                <a:spcPct val="90000"/>
              </a:lnSpc>
              <a:spcBef>
                <a:spcPts val="0"/>
              </a:spcBef>
              <a:spcAft>
                <a:spcPts val="0"/>
              </a:spcAft>
              <a:buClr>
                <a:schemeClr val="dk1"/>
              </a:buClr>
              <a:buSzPct val="100000"/>
              <a:buFont typeface="Franklin Gothic"/>
              <a:buNone/>
            </a:pPr>
            <a:r>
              <a:rPr lang="en-US"/>
              <a:t>Staffing Conference Changes</a:t>
            </a:r>
            <a:endParaRPr/>
          </a:p>
        </p:txBody>
      </p:sp>
      <p:sp>
        <p:nvSpPr>
          <p:cNvPr id="718" name="Google Shape;718;p13"/>
          <p:cNvSpPr txBox="1"/>
          <p:nvPr>
            <p:ph idx="1" type="body"/>
          </p:nvPr>
        </p:nvSpPr>
        <p:spPr>
          <a:xfrm>
            <a:off x="952499" y="2289362"/>
            <a:ext cx="4572001" cy="2846659"/>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400"/>
              <a:buNone/>
            </a:pPr>
            <a:r>
              <a:rPr lang="en-US" sz="2400"/>
              <a:t>There </a:t>
            </a:r>
            <a:r>
              <a:rPr lang="en-US" sz="2400">
                <a:highlight>
                  <a:srgbClr val="FFFF00"/>
                </a:highlight>
              </a:rPr>
              <a:t>were not </a:t>
            </a:r>
            <a:r>
              <a:rPr lang="en-US" sz="2400"/>
              <a:t>any changes made to the draft budget we discussed at our last meeting. </a:t>
            </a:r>
            <a:endParaRPr sz="2400">
              <a:highlight>
                <a:srgbClr val="FFFF00"/>
              </a:highlight>
            </a:endParaRPr>
          </a:p>
        </p:txBody>
      </p:sp>
      <p:sp>
        <p:nvSpPr>
          <p:cNvPr id="719" name="Google Shape;719;p13"/>
          <p:cNvSpPr txBox="1"/>
          <p:nvPr>
            <p:ph idx="12" type="sldNum"/>
          </p:nvPr>
        </p:nvSpPr>
        <p:spPr>
          <a:xfrm>
            <a:off x="964023" y="6332220"/>
            <a:ext cx="523240" cy="247651"/>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US"/>
              <a:t>‹#›</a:t>
            </a:fld>
            <a:endParaRPr/>
          </a:p>
        </p:txBody>
      </p:sp>
      <p:pic>
        <p:nvPicPr>
          <p:cNvPr id="720" name="Google Shape;720;p13"/>
          <p:cNvPicPr preferRelativeResize="0"/>
          <p:nvPr>
            <p:ph idx="2" type="pic"/>
          </p:nvPr>
        </p:nvPicPr>
        <p:blipFill rotWithShape="1">
          <a:blip r:embed="rId3">
            <a:alphaModFix/>
          </a:blip>
          <a:srcRect b="0" l="0" r="0" t="0"/>
          <a:stretch/>
        </p:blipFill>
        <p:spPr>
          <a:xfrm>
            <a:off x="6096000" y="-22543"/>
            <a:ext cx="6096000" cy="690308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5" name="Shape 725"/>
        <p:cNvGrpSpPr/>
        <p:nvPr/>
      </p:nvGrpSpPr>
      <p:grpSpPr>
        <a:xfrm>
          <a:off x="0" y="0"/>
          <a:ext cx="0" cy="0"/>
          <a:chOff x="0" y="0"/>
          <a:chExt cx="0" cy="0"/>
        </a:xfrm>
      </p:grpSpPr>
      <p:sp>
        <p:nvSpPr>
          <p:cNvPr id="726" name="Google Shape;726;g2bd54f5f1d7_0_1016"/>
          <p:cNvSpPr txBox="1"/>
          <p:nvPr/>
        </p:nvSpPr>
        <p:spPr>
          <a:xfrm>
            <a:off x="2438400" y="257044"/>
            <a:ext cx="8229600" cy="602100"/>
          </a:xfrm>
          <a:prstGeom prst="rect">
            <a:avLst/>
          </a:prstGeom>
          <a:noFill/>
          <a:ln>
            <a:noFill/>
          </a:ln>
        </p:spPr>
        <p:txBody>
          <a:bodyPr anchorCtr="0" anchor="ctr" bIns="45700" lIns="91425" spcFirstLastPara="1" rIns="91425" wrap="square" tIns="45700">
            <a:normAutofit fontScale="32500" lnSpcReduction="20000"/>
          </a:bodyPr>
          <a:lstStyle/>
          <a:p>
            <a:pPr indent="0" lvl="0" marL="0" marR="0" rtl="0" algn="ctr">
              <a:lnSpc>
                <a:spcPct val="100000"/>
              </a:lnSpc>
              <a:spcBef>
                <a:spcPts val="0"/>
              </a:spcBef>
              <a:spcAft>
                <a:spcPts val="0"/>
              </a:spcAft>
              <a:buClr>
                <a:srgbClr val="000000"/>
              </a:buClr>
              <a:buSzPct val="100000"/>
              <a:buFont typeface="Calibri"/>
              <a:buNone/>
            </a:pPr>
            <a:r>
              <a:rPr b="0" i="0" lang="en-US" sz="4400" u="none" cap="none" strike="noStrike">
                <a:solidFill>
                  <a:srgbClr val="000000"/>
                </a:solidFill>
                <a:latin typeface="Calibri"/>
                <a:ea typeface="Calibri"/>
                <a:cs typeface="Calibri"/>
                <a:sym typeface="Calibri"/>
              </a:rPr>
              <a:t>FY25 Budget by Function (Required)</a:t>
            </a:r>
            <a:endParaRPr/>
          </a:p>
          <a:p>
            <a:pPr indent="0" lvl="0" marL="0" marR="0" rtl="0" algn="ctr">
              <a:lnSpc>
                <a:spcPct val="100000"/>
              </a:lnSpc>
              <a:spcBef>
                <a:spcPts val="0"/>
              </a:spcBef>
              <a:spcAft>
                <a:spcPts val="0"/>
              </a:spcAft>
              <a:buClr>
                <a:srgbClr val="000000"/>
              </a:buClr>
              <a:buSzPct val="100000"/>
              <a:buFont typeface="Calibri"/>
              <a:buNone/>
            </a:pPr>
            <a:r>
              <a:rPr b="0" i="1" lang="en-US" sz="3400" u="none" cap="none" strike="noStrike">
                <a:solidFill>
                  <a:srgbClr val="000000"/>
                </a:solidFill>
                <a:latin typeface="Calibri"/>
                <a:ea typeface="Calibri"/>
                <a:cs typeface="Calibri"/>
                <a:sym typeface="Calibri"/>
              </a:rPr>
              <a:t>*Based on Current Allocation of School Budget</a:t>
            </a:r>
            <a:endParaRPr/>
          </a:p>
          <a:p>
            <a:pPr indent="0" lvl="0" marL="0" marR="0" rtl="0" algn="ctr">
              <a:lnSpc>
                <a:spcPct val="100000"/>
              </a:lnSpc>
              <a:spcBef>
                <a:spcPts val="0"/>
              </a:spcBef>
              <a:spcAft>
                <a:spcPts val="0"/>
              </a:spcAft>
              <a:buClr>
                <a:schemeClr val="dk1"/>
              </a:buClr>
              <a:buSzPct val="100000"/>
              <a:buFont typeface="Arial Black"/>
              <a:buNone/>
            </a:pPr>
            <a:r>
              <a:t/>
            </a:r>
            <a:endParaRPr b="0" i="0" sz="4400" u="none" cap="none" strike="noStrike">
              <a:solidFill>
                <a:srgbClr val="000000"/>
              </a:solidFill>
              <a:latin typeface="Calibri"/>
              <a:ea typeface="Calibri"/>
              <a:cs typeface="Calibri"/>
              <a:sym typeface="Calibri"/>
            </a:endParaRPr>
          </a:p>
        </p:txBody>
      </p:sp>
      <p:sp>
        <p:nvSpPr>
          <p:cNvPr id="727" name="Google Shape;727;g2bd54f5f1d7_0_1016"/>
          <p:cNvSpPr txBox="1"/>
          <p:nvPr>
            <p:ph idx="12" type="sldNum"/>
          </p:nvPr>
        </p:nvSpPr>
        <p:spPr>
          <a:xfrm>
            <a:off x="10936224" y="6436170"/>
            <a:ext cx="987600" cy="2742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5F5F5"/>
              </a:buClr>
              <a:buSzPts val="900"/>
              <a:buFont typeface="Arial"/>
              <a:buNone/>
            </a:pPr>
            <a:fld id="{00000000-1234-1234-1234-123412341234}" type="slidenum">
              <a:rPr b="0" i="0" lang="en-US" sz="900" u="none" cap="none" strike="noStrike">
                <a:solidFill>
                  <a:srgbClr val="F5F5F5"/>
                </a:solidFill>
                <a:latin typeface="Arial"/>
                <a:ea typeface="Arial"/>
                <a:cs typeface="Arial"/>
                <a:sym typeface="Arial"/>
              </a:rPr>
              <a:t>‹#›</a:t>
            </a:fld>
            <a:endParaRPr b="0" i="0" sz="900" u="none" cap="none" strike="noStrike">
              <a:solidFill>
                <a:srgbClr val="F5F5F5"/>
              </a:solidFill>
              <a:latin typeface="Arial"/>
              <a:ea typeface="Arial"/>
              <a:cs typeface="Arial"/>
              <a:sym typeface="Arial"/>
            </a:endParaRPr>
          </a:p>
        </p:txBody>
      </p:sp>
      <p:pic>
        <p:nvPicPr>
          <p:cNvPr id="728" name="Google Shape;728;g2bd54f5f1d7_0_1016"/>
          <p:cNvPicPr preferRelativeResize="0"/>
          <p:nvPr/>
        </p:nvPicPr>
        <p:blipFill>
          <a:blip r:embed="rId3">
            <a:alphaModFix/>
          </a:blip>
          <a:stretch>
            <a:fillRect/>
          </a:stretch>
        </p:blipFill>
        <p:spPr>
          <a:xfrm>
            <a:off x="3001275" y="1964574"/>
            <a:ext cx="6486525" cy="3619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3" name="Shape 733"/>
        <p:cNvGrpSpPr/>
        <p:nvPr/>
      </p:nvGrpSpPr>
      <p:grpSpPr>
        <a:xfrm>
          <a:off x="0" y="0"/>
          <a:ext cx="0" cy="0"/>
          <a:chOff x="0" y="0"/>
          <a:chExt cx="0" cy="0"/>
        </a:xfrm>
      </p:grpSpPr>
      <p:sp>
        <p:nvSpPr>
          <p:cNvPr id="734" name="Google Shape;734;g2bd54f5f1d7_0_1248"/>
          <p:cNvSpPr txBox="1"/>
          <p:nvPr/>
        </p:nvSpPr>
        <p:spPr>
          <a:xfrm>
            <a:off x="2438400" y="109669"/>
            <a:ext cx="8229600" cy="720000"/>
          </a:xfrm>
          <a:prstGeom prst="rect">
            <a:avLst/>
          </a:prstGeom>
          <a:noFill/>
          <a:ln>
            <a:noFill/>
          </a:ln>
        </p:spPr>
        <p:txBody>
          <a:bodyPr anchorCtr="0" anchor="ctr" bIns="45700" lIns="91425" spcFirstLastPara="1" rIns="91425" wrap="square" tIns="45700">
            <a:normAutofit fontScale="62500" lnSpcReduction="20000"/>
          </a:bodyPr>
          <a:lstStyle/>
          <a:p>
            <a:pPr indent="0" lvl="0" marL="0" marR="0" rtl="0" algn="ctr">
              <a:lnSpc>
                <a:spcPct val="100000"/>
              </a:lnSpc>
              <a:spcBef>
                <a:spcPts val="0"/>
              </a:spcBef>
              <a:spcAft>
                <a:spcPts val="0"/>
              </a:spcAft>
              <a:buClr>
                <a:srgbClr val="000000"/>
              </a:buClr>
              <a:buSzPct val="100000"/>
              <a:buFont typeface="Calibri"/>
              <a:buNone/>
            </a:pPr>
            <a:r>
              <a:rPr b="0" i="0" lang="en-US" sz="4400" u="none" cap="none" strike="noStrike">
                <a:solidFill>
                  <a:srgbClr val="000000"/>
                </a:solidFill>
                <a:latin typeface="Calibri"/>
                <a:ea typeface="Calibri"/>
                <a:cs typeface="Calibri"/>
                <a:sym typeface="Calibri"/>
              </a:rPr>
              <a:t>FY25 Budget by Function (Required)</a:t>
            </a:r>
            <a:endParaRPr/>
          </a:p>
          <a:p>
            <a:pPr indent="0" lvl="0" marL="0" marR="0" rtl="0" algn="ctr">
              <a:lnSpc>
                <a:spcPct val="100000"/>
              </a:lnSpc>
              <a:spcBef>
                <a:spcPts val="0"/>
              </a:spcBef>
              <a:spcAft>
                <a:spcPts val="0"/>
              </a:spcAft>
              <a:buClr>
                <a:srgbClr val="000000"/>
              </a:buClr>
              <a:buSzPct val="100000"/>
              <a:buFont typeface="Calibri"/>
              <a:buNone/>
            </a:pPr>
            <a:r>
              <a:rPr b="0" i="1" lang="en-US" sz="3600" u="none" cap="none" strike="noStrike">
                <a:solidFill>
                  <a:srgbClr val="000000"/>
                </a:solidFill>
                <a:latin typeface="Calibri"/>
                <a:ea typeface="Calibri"/>
                <a:cs typeface="Calibri"/>
                <a:sym typeface="Calibri"/>
              </a:rPr>
              <a:t>*Based on Current Allocation of School Budget</a:t>
            </a:r>
            <a:endParaRPr/>
          </a:p>
        </p:txBody>
      </p:sp>
      <p:sp>
        <p:nvSpPr>
          <p:cNvPr id="735" name="Google Shape;735;g2bd54f5f1d7_0_1248"/>
          <p:cNvSpPr txBox="1"/>
          <p:nvPr>
            <p:ph idx="12" type="sldNum"/>
          </p:nvPr>
        </p:nvSpPr>
        <p:spPr>
          <a:xfrm>
            <a:off x="10936224" y="6436170"/>
            <a:ext cx="987600" cy="2742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pic>
        <p:nvPicPr>
          <p:cNvPr id="736" name="Google Shape;736;g2bd54f5f1d7_0_1248"/>
          <p:cNvPicPr preferRelativeResize="0"/>
          <p:nvPr/>
        </p:nvPicPr>
        <p:blipFill>
          <a:blip r:embed="rId3">
            <a:alphaModFix/>
          </a:blip>
          <a:stretch>
            <a:fillRect/>
          </a:stretch>
        </p:blipFill>
        <p:spPr>
          <a:xfrm>
            <a:off x="2607600" y="1821085"/>
            <a:ext cx="6410325" cy="41338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0" name="Shape 740"/>
        <p:cNvGrpSpPr/>
        <p:nvPr/>
      </p:nvGrpSpPr>
      <p:grpSpPr>
        <a:xfrm>
          <a:off x="0" y="0"/>
          <a:ext cx="0" cy="0"/>
          <a:chOff x="0" y="0"/>
          <a:chExt cx="0" cy="0"/>
        </a:xfrm>
      </p:grpSpPr>
      <p:sp>
        <p:nvSpPr>
          <p:cNvPr id="741" name="Google Shape;741;p17"/>
          <p:cNvSpPr txBox="1"/>
          <p:nvPr>
            <p:ph type="title"/>
          </p:nvPr>
        </p:nvSpPr>
        <p:spPr>
          <a:xfrm>
            <a:off x="3563725" y="2748951"/>
            <a:ext cx="4800600" cy="768096"/>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accent6"/>
              </a:buClr>
              <a:buSzPts val="3300"/>
              <a:buFont typeface="Arial Black"/>
              <a:buNone/>
            </a:pPr>
            <a:r>
              <a:rPr lang="en-US"/>
              <a:t>DISCUSSION OF RESERVE AND HOLDBACK FUNDS</a:t>
            </a:r>
            <a:endParaRPr/>
          </a:p>
        </p:txBody>
      </p:sp>
      <p:sp>
        <p:nvSpPr>
          <p:cNvPr id="742" name="Google Shape;742;p17"/>
          <p:cNvSpPr txBox="1"/>
          <p:nvPr>
            <p:ph idx="4294967295" type="sldNum"/>
          </p:nvPr>
        </p:nvSpPr>
        <p:spPr>
          <a:xfrm>
            <a:off x="9926638" y="457200"/>
            <a:ext cx="741362" cy="274638"/>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59839"/>
              </a:buClr>
              <a:buSzPts val="900"/>
              <a:buFont typeface="Arial"/>
              <a:buNone/>
            </a:pPr>
            <a:fld id="{00000000-1234-1234-1234-123412341234}" type="slidenum">
              <a:rPr b="0" i="0" lang="en-US" sz="900" u="none" cap="none" strike="noStrike">
                <a:solidFill>
                  <a:srgbClr val="159839"/>
                </a:solidFill>
                <a:latin typeface="Arial"/>
                <a:ea typeface="Arial"/>
                <a:cs typeface="Arial"/>
                <a:sym typeface="Arial"/>
              </a:rPr>
              <a:t>‹#›</a:t>
            </a:fld>
            <a:endParaRPr b="0" i="0" sz="900" u="none" cap="none" strike="noStrike">
              <a:solidFill>
                <a:srgbClr val="159839"/>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7" name="Shape 747"/>
        <p:cNvGrpSpPr/>
        <p:nvPr/>
      </p:nvGrpSpPr>
      <p:grpSpPr>
        <a:xfrm>
          <a:off x="0" y="0"/>
          <a:ext cx="0" cy="0"/>
          <a:chOff x="0" y="0"/>
          <a:chExt cx="0" cy="0"/>
        </a:xfrm>
      </p:grpSpPr>
      <p:pic>
        <p:nvPicPr>
          <p:cNvPr id="748" name="Google Shape;748;g2bd54f5f1d7_0_1476"/>
          <p:cNvPicPr preferRelativeResize="0"/>
          <p:nvPr/>
        </p:nvPicPr>
        <p:blipFill rotWithShape="1">
          <a:blip r:embed="rId3">
            <a:alphaModFix/>
          </a:blip>
          <a:srcRect b="0" l="0" r="0" t="0"/>
          <a:stretch/>
        </p:blipFill>
        <p:spPr>
          <a:xfrm>
            <a:off x="8582454" y="5522119"/>
            <a:ext cx="870309" cy="392906"/>
          </a:xfrm>
          <a:prstGeom prst="rect">
            <a:avLst/>
          </a:prstGeom>
          <a:noFill/>
          <a:ln>
            <a:noFill/>
          </a:ln>
        </p:spPr>
      </p:pic>
      <p:graphicFrame>
        <p:nvGraphicFramePr>
          <p:cNvPr id="749" name="Google Shape;749;g2bd54f5f1d7_0_1476"/>
          <p:cNvGraphicFramePr/>
          <p:nvPr/>
        </p:nvGraphicFramePr>
        <p:xfrm>
          <a:off x="3640678" y="1240623"/>
          <a:ext cx="3000000" cy="3000000"/>
        </p:xfrm>
        <a:graphic>
          <a:graphicData uri="http://schemas.openxmlformats.org/drawingml/2006/table">
            <a:tbl>
              <a:tblPr bandRow="1" firstRow="1">
                <a:noFill/>
                <a:tableStyleId>{6661E87C-87C6-4EFB-B944-33538E65AB80}</a:tableStyleId>
              </a:tblPr>
              <a:tblGrid>
                <a:gridCol w="1583300"/>
                <a:gridCol w="1760925"/>
                <a:gridCol w="1760925"/>
                <a:gridCol w="1621925"/>
                <a:gridCol w="1367025"/>
              </a:tblGrid>
              <a:tr h="623750">
                <a:tc>
                  <a:txBody>
                    <a:bodyPr/>
                    <a:lstStyle/>
                    <a:p>
                      <a:pPr indent="0" lvl="0" marL="0" marR="0" rtl="0" algn="ctr">
                        <a:spcBef>
                          <a:spcPts val="0"/>
                        </a:spcBef>
                        <a:spcAft>
                          <a:spcPts val="0"/>
                        </a:spcAft>
                        <a:buNone/>
                      </a:pPr>
                      <a:r>
                        <a:rPr lang="en-US" sz="1000"/>
                        <a:t>Priorities</a:t>
                      </a:r>
                      <a:endParaRPr sz="1000">
                        <a:latin typeface="Calibri"/>
                        <a:ea typeface="Calibri"/>
                        <a:cs typeface="Calibri"/>
                        <a:sym typeface="Calibri"/>
                      </a:endParaRPr>
                    </a:p>
                  </a:txBody>
                  <a:tcPr marT="34300" marB="34300" marR="68575" marL="68575" anchor="ctr"/>
                </a:tc>
                <a:tc>
                  <a:txBody>
                    <a:bodyPr/>
                    <a:lstStyle/>
                    <a:p>
                      <a:pPr indent="0" lvl="0" marL="0" marR="0" rtl="0" algn="ctr">
                        <a:spcBef>
                          <a:spcPts val="0"/>
                        </a:spcBef>
                        <a:spcAft>
                          <a:spcPts val="0"/>
                        </a:spcAft>
                        <a:buNone/>
                      </a:pPr>
                      <a:r>
                        <a:rPr lang="en-US" sz="1000"/>
                        <a:t>APS FIVE Focus Area</a:t>
                      </a:r>
                      <a:endParaRPr sz="1000">
                        <a:latin typeface="Calibri"/>
                        <a:ea typeface="Calibri"/>
                        <a:cs typeface="Calibri"/>
                        <a:sym typeface="Calibri"/>
                      </a:endParaRPr>
                    </a:p>
                  </a:txBody>
                  <a:tcPr marT="34300" marB="34300" marR="68575" marL="68575" anchor="ctr"/>
                </a:tc>
                <a:tc>
                  <a:txBody>
                    <a:bodyPr/>
                    <a:lstStyle/>
                    <a:p>
                      <a:pPr indent="0" lvl="0" marL="0" marR="0" rtl="0" algn="ctr">
                        <a:spcBef>
                          <a:spcPts val="0"/>
                        </a:spcBef>
                        <a:spcAft>
                          <a:spcPts val="0"/>
                        </a:spcAft>
                        <a:buNone/>
                      </a:pPr>
                      <a:r>
                        <a:rPr lang="en-US" sz="1000"/>
                        <a:t>Strategies</a:t>
                      </a:r>
                      <a:endParaRPr sz="1000">
                        <a:latin typeface="Calibri"/>
                        <a:ea typeface="Calibri"/>
                        <a:cs typeface="Calibri"/>
                        <a:sym typeface="Calibri"/>
                      </a:endParaRPr>
                    </a:p>
                  </a:txBody>
                  <a:tcPr marT="34300" marB="34300" marR="68575" marL="68575" anchor="ctr"/>
                </a:tc>
                <a:tc>
                  <a:txBody>
                    <a:bodyPr/>
                    <a:lstStyle/>
                    <a:p>
                      <a:pPr indent="0" lvl="0" marL="0" marR="0" rtl="0" algn="ctr">
                        <a:spcBef>
                          <a:spcPts val="0"/>
                        </a:spcBef>
                        <a:spcAft>
                          <a:spcPts val="0"/>
                        </a:spcAft>
                        <a:buNone/>
                      </a:pPr>
                      <a:r>
                        <a:rPr b="1" lang="en-US" sz="1000">
                          <a:solidFill>
                            <a:schemeClr val="lt1"/>
                          </a:solidFill>
                        </a:rPr>
                        <a:t>Requests</a:t>
                      </a:r>
                      <a:endParaRPr b="1" sz="1000">
                        <a:solidFill>
                          <a:schemeClr val="lt1"/>
                        </a:solidFill>
                        <a:latin typeface="Calibri"/>
                        <a:ea typeface="Calibri"/>
                        <a:cs typeface="Calibri"/>
                        <a:sym typeface="Calibri"/>
                      </a:endParaRPr>
                    </a:p>
                  </a:txBody>
                  <a:tcPr marT="34300" marB="34300" marR="68575" marL="68575" anchor="ctr"/>
                </a:tc>
                <a:tc>
                  <a:txBody>
                    <a:bodyPr/>
                    <a:lstStyle/>
                    <a:p>
                      <a:pPr indent="0" lvl="0" marL="0" marR="0" rtl="0" algn="ctr">
                        <a:spcBef>
                          <a:spcPts val="0"/>
                        </a:spcBef>
                        <a:spcAft>
                          <a:spcPts val="0"/>
                        </a:spcAft>
                        <a:buNone/>
                      </a:pPr>
                      <a:r>
                        <a:rPr lang="en-US" sz="1000"/>
                        <a:t>Amount</a:t>
                      </a:r>
                      <a:endParaRPr sz="1000">
                        <a:latin typeface="Calibri"/>
                        <a:ea typeface="Calibri"/>
                        <a:cs typeface="Calibri"/>
                        <a:sym typeface="Calibri"/>
                      </a:endParaRPr>
                    </a:p>
                  </a:txBody>
                  <a:tcPr marT="34300" marB="34300" marR="68575" marL="68575" anchor="ctr"/>
                </a:tc>
              </a:tr>
              <a:tr h="361375">
                <a:tc>
                  <a:txBody>
                    <a:bodyPr/>
                    <a:lstStyle/>
                    <a:p>
                      <a:pPr indent="0" lvl="0" marL="0" rtl="0" algn="l">
                        <a:lnSpc>
                          <a:spcPct val="115000"/>
                        </a:lnSpc>
                        <a:spcBef>
                          <a:spcPts val="0"/>
                        </a:spcBef>
                        <a:spcAft>
                          <a:spcPts val="0"/>
                        </a:spcAft>
                        <a:buClr>
                          <a:schemeClr val="dk1"/>
                        </a:buClr>
                        <a:buSzPts val="1100"/>
                        <a:buFont typeface="Arial"/>
                        <a:buNone/>
                      </a:pPr>
                      <a:r>
                        <a:rPr b="1" lang="en-US" sz="1000">
                          <a:latin typeface="Calibri"/>
                          <a:ea typeface="Calibri"/>
                          <a:cs typeface="Calibri"/>
                          <a:sym typeface="Calibri"/>
                        </a:rPr>
                        <a:t>Build systems that increase academic and emotional growth for all students.</a:t>
                      </a:r>
                      <a:endParaRPr b="1" sz="1000"/>
                    </a:p>
                  </a:txBody>
                  <a:tcPr marT="34300" marB="34300" marR="68575" marL="68575" anchor="ctr"/>
                </a:tc>
                <a:tc>
                  <a:txBody>
                    <a:bodyPr/>
                    <a:lstStyle/>
                    <a:p>
                      <a:pPr indent="0" lvl="0" marL="0" marR="0" rtl="0" algn="l">
                        <a:spcBef>
                          <a:spcPts val="0"/>
                        </a:spcBef>
                        <a:spcAft>
                          <a:spcPts val="0"/>
                        </a:spcAft>
                        <a:buNone/>
                      </a:pPr>
                      <a:r>
                        <a:rPr b="1" lang="en-US" sz="1000"/>
                        <a:t>Whole Child/ Intervention</a:t>
                      </a:r>
                      <a:endParaRPr b="1" sz="1000"/>
                    </a:p>
                  </a:txBody>
                  <a:tcPr marT="34300" marB="34300" marR="68575" marL="68575" anchor="ctr"/>
                </a:tc>
                <a:tc>
                  <a:txBody>
                    <a:bodyPr/>
                    <a:lstStyle/>
                    <a:p>
                      <a:pPr indent="0" lvl="0" marL="0" marR="0" rtl="0" algn="l">
                        <a:spcBef>
                          <a:spcPts val="0"/>
                        </a:spcBef>
                        <a:spcAft>
                          <a:spcPts val="0"/>
                        </a:spcAft>
                        <a:buNone/>
                      </a:pPr>
                      <a:r>
                        <a:rPr b="1" lang="en-US" sz="1000"/>
                        <a:t>Increase counseling services to align with school recommendation (one counselor for 700 students/ 1.5 recommended for 700-1000 students)</a:t>
                      </a:r>
                      <a:endParaRPr b="1" sz="1000"/>
                    </a:p>
                  </a:txBody>
                  <a:tcPr marT="34300" marB="34300" marR="68575" marL="68575" anchor="ctr"/>
                </a:tc>
                <a:tc>
                  <a:txBody>
                    <a:bodyPr/>
                    <a:lstStyle/>
                    <a:p>
                      <a:pPr indent="0" lvl="0" marL="0" marR="0" rtl="0" algn="l">
                        <a:spcBef>
                          <a:spcPts val="0"/>
                        </a:spcBef>
                        <a:spcAft>
                          <a:spcPts val="0"/>
                        </a:spcAft>
                        <a:buNone/>
                      </a:pPr>
                      <a:r>
                        <a:rPr b="1" lang="en-US" sz="1000"/>
                        <a:t>Hire a school counselor</a:t>
                      </a:r>
                      <a:endParaRPr b="1" sz="1000"/>
                    </a:p>
                  </a:txBody>
                  <a:tcPr marT="34300" marB="34300" marR="68575" marL="68575" anchor="ctr"/>
                </a:tc>
                <a:tc>
                  <a:txBody>
                    <a:bodyPr/>
                    <a:lstStyle/>
                    <a:p>
                      <a:pPr indent="0" lvl="0" marL="0" marR="0" rtl="0" algn="l">
                        <a:spcBef>
                          <a:spcPts val="0"/>
                        </a:spcBef>
                        <a:spcAft>
                          <a:spcPts val="0"/>
                        </a:spcAft>
                        <a:buNone/>
                      </a:pPr>
                      <a:r>
                        <a:rPr b="1" lang="en-US" sz="1000"/>
                        <a:t>$132,339</a:t>
                      </a:r>
                      <a:endParaRPr b="1" sz="1000"/>
                    </a:p>
                  </a:txBody>
                  <a:tcPr marT="34300" marB="34300" marR="68575" marL="68575" anchor="ctr"/>
                </a:tc>
              </a:tr>
              <a:tr h="361375">
                <a:tc>
                  <a:txBody>
                    <a:bodyPr/>
                    <a:lstStyle/>
                    <a:p>
                      <a:pPr indent="0" lvl="0" marL="0" rtl="0" algn="l">
                        <a:lnSpc>
                          <a:spcPct val="115000"/>
                        </a:lnSpc>
                        <a:spcBef>
                          <a:spcPts val="0"/>
                        </a:spcBef>
                        <a:spcAft>
                          <a:spcPts val="0"/>
                        </a:spcAft>
                        <a:buClr>
                          <a:schemeClr val="dk1"/>
                        </a:buClr>
                        <a:buSzPts val="1100"/>
                        <a:buFont typeface="Arial"/>
                        <a:buNone/>
                      </a:pPr>
                      <a:r>
                        <a:rPr b="1" lang="en-US" sz="1000">
                          <a:latin typeface="Calibri"/>
                          <a:ea typeface="Calibri"/>
                          <a:cs typeface="Calibri"/>
                          <a:sym typeface="Calibri"/>
                        </a:rPr>
                        <a:t>Make sure subgroups are making academic progress across all content areas </a:t>
                      </a:r>
                      <a:endParaRPr b="1" sz="1000"/>
                    </a:p>
                  </a:txBody>
                  <a:tcPr marT="34300" marB="34300" marR="68575" marL="68575" anchor="ctr"/>
                </a:tc>
                <a:tc>
                  <a:txBody>
                    <a:bodyPr/>
                    <a:lstStyle/>
                    <a:p>
                      <a:pPr indent="0" lvl="0" marL="0" marR="0" rtl="0" algn="l">
                        <a:spcBef>
                          <a:spcPts val="0"/>
                        </a:spcBef>
                        <a:spcAft>
                          <a:spcPts val="0"/>
                        </a:spcAft>
                        <a:buNone/>
                      </a:pPr>
                      <a:r>
                        <a:rPr b="1" lang="en-US" sz="1000"/>
                        <a:t>Curriculum and Instruction</a:t>
                      </a:r>
                      <a:endParaRPr b="1" sz="1000"/>
                    </a:p>
                  </a:txBody>
                  <a:tcPr marT="34300" marB="34300" marR="68575" marL="68575" anchor="ctr"/>
                </a:tc>
                <a:tc>
                  <a:txBody>
                    <a:bodyPr/>
                    <a:lstStyle/>
                    <a:p>
                      <a:pPr indent="0" lvl="0" marL="0" marR="0" rtl="0" algn="l">
                        <a:spcBef>
                          <a:spcPts val="0"/>
                        </a:spcBef>
                        <a:spcAft>
                          <a:spcPts val="0"/>
                        </a:spcAft>
                        <a:buNone/>
                      </a:pPr>
                      <a:r>
                        <a:rPr b="1" lang="en-US" sz="1000"/>
                        <a:t>Increase EIP intervention support based on qualifying numbers</a:t>
                      </a:r>
                      <a:endParaRPr b="1" sz="1000"/>
                    </a:p>
                  </a:txBody>
                  <a:tcPr marT="34300" marB="34300" marR="68575" marL="68575" anchor="ctr"/>
                </a:tc>
                <a:tc>
                  <a:txBody>
                    <a:bodyPr/>
                    <a:lstStyle/>
                    <a:p>
                      <a:pPr indent="0" lvl="0" marL="0" marR="0" rtl="0" algn="l">
                        <a:spcBef>
                          <a:spcPts val="0"/>
                        </a:spcBef>
                        <a:spcAft>
                          <a:spcPts val="0"/>
                        </a:spcAft>
                        <a:buNone/>
                      </a:pPr>
                      <a:r>
                        <a:rPr b="1" lang="en-US" sz="1000"/>
                        <a:t>Hire an intervention teacher</a:t>
                      </a:r>
                      <a:endParaRPr b="1" sz="1000"/>
                    </a:p>
                  </a:txBody>
                  <a:tcPr marT="34300" marB="34300" marR="68575" marL="68575" anchor="ctr"/>
                </a:tc>
                <a:tc>
                  <a:txBody>
                    <a:bodyPr/>
                    <a:lstStyle/>
                    <a:p>
                      <a:pPr indent="0" lvl="0" marL="0" marR="0" rtl="0" algn="l">
                        <a:spcBef>
                          <a:spcPts val="0"/>
                        </a:spcBef>
                        <a:spcAft>
                          <a:spcPts val="0"/>
                        </a:spcAft>
                        <a:buNone/>
                      </a:pPr>
                      <a:r>
                        <a:rPr b="1" lang="en-US" sz="1000"/>
                        <a:t>$132,339</a:t>
                      </a:r>
                      <a:endParaRPr b="1" sz="1000"/>
                    </a:p>
                  </a:txBody>
                  <a:tcPr marT="34300" marB="34300" marR="68575" marL="68575" anchor="ctr"/>
                </a:tc>
              </a:tr>
              <a:tr h="361375">
                <a:tc>
                  <a:txBody>
                    <a:bodyPr/>
                    <a:lstStyle/>
                    <a:p>
                      <a:pPr indent="0" lvl="0" marL="0" rtl="0" algn="l">
                        <a:lnSpc>
                          <a:spcPct val="115000"/>
                        </a:lnSpc>
                        <a:spcBef>
                          <a:spcPts val="0"/>
                        </a:spcBef>
                        <a:spcAft>
                          <a:spcPts val="0"/>
                        </a:spcAft>
                        <a:buClr>
                          <a:schemeClr val="dk1"/>
                        </a:buClr>
                        <a:buSzPts val="1100"/>
                        <a:buFont typeface="Arial"/>
                        <a:buNone/>
                      </a:pPr>
                      <a:r>
                        <a:rPr b="1" lang="en-US" sz="1000">
                          <a:latin typeface="Calibri"/>
                          <a:ea typeface="Calibri"/>
                          <a:cs typeface="Calibri"/>
                          <a:sym typeface="Calibri"/>
                        </a:rPr>
                        <a:t>Build systems that increase academic and emotional growth for all students.</a:t>
                      </a:r>
                      <a:endParaRPr b="1" sz="1000">
                        <a:latin typeface="Calibri"/>
                        <a:ea typeface="Calibri"/>
                        <a:cs typeface="Calibri"/>
                        <a:sym typeface="Calibri"/>
                      </a:endParaRPr>
                    </a:p>
                  </a:txBody>
                  <a:tcPr marT="34300" marB="34300" marR="68575" marL="68575" anchor="ctr"/>
                </a:tc>
                <a:tc>
                  <a:txBody>
                    <a:bodyPr/>
                    <a:lstStyle/>
                    <a:p>
                      <a:pPr indent="0" lvl="0" marL="0" marR="0" rtl="0" algn="l">
                        <a:spcBef>
                          <a:spcPts val="0"/>
                        </a:spcBef>
                        <a:spcAft>
                          <a:spcPts val="0"/>
                        </a:spcAft>
                        <a:buNone/>
                      </a:pPr>
                      <a:r>
                        <a:rPr b="1" lang="en-US" sz="1000"/>
                        <a:t>Curriculum and Instruction/ Data</a:t>
                      </a:r>
                      <a:endParaRPr b="1" sz="1000"/>
                    </a:p>
                  </a:txBody>
                  <a:tcPr marT="34300" marB="34300" marR="68575" marL="68575" anchor="ctr"/>
                </a:tc>
                <a:tc>
                  <a:txBody>
                    <a:bodyPr/>
                    <a:lstStyle/>
                    <a:p>
                      <a:pPr indent="0" lvl="0" marL="0" marR="0" rtl="0" algn="l">
                        <a:spcBef>
                          <a:spcPts val="0"/>
                        </a:spcBef>
                        <a:spcAft>
                          <a:spcPts val="0"/>
                        </a:spcAft>
                        <a:buNone/>
                      </a:pPr>
                      <a:r>
                        <a:rPr b="1" lang="en-US" sz="1000"/>
                        <a:t>Increase opportunities for students to extend their learning</a:t>
                      </a:r>
                      <a:endParaRPr b="1" sz="1000"/>
                    </a:p>
                  </a:txBody>
                  <a:tcPr marT="34300" marB="34300" marR="68575" marL="68575" anchor="ctr"/>
                </a:tc>
                <a:tc>
                  <a:txBody>
                    <a:bodyPr/>
                    <a:lstStyle/>
                    <a:p>
                      <a:pPr indent="0" lvl="0" marL="0" marR="0" rtl="0" algn="l">
                        <a:spcBef>
                          <a:spcPts val="0"/>
                        </a:spcBef>
                        <a:spcAft>
                          <a:spcPts val="0"/>
                        </a:spcAft>
                        <a:buNone/>
                      </a:pPr>
                      <a:r>
                        <a:rPr b="1" lang="en-US" sz="1000"/>
                        <a:t>Hire a gifted teacher</a:t>
                      </a:r>
                      <a:endParaRPr b="1" sz="1000"/>
                    </a:p>
                  </a:txBody>
                  <a:tcPr marT="34300" marB="34300" marR="68575" marL="68575" anchor="ctr"/>
                </a:tc>
                <a:tc>
                  <a:txBody>
                    <a:bodyPr/>
                    <a:lstStyle/>
                    <a:p>
                      <a:pPr indent="0" lvl="0" marL="0" marR="0" rtl="0" algn="l">
                        <a:spcBef>
                          <a:spcPts val="0"/>
                        </a:spcBef>
                        <a:spcAft>
                          <a:spcPts val="0"/>
                        </a:spcAft>
                        <a:buNone/>
                      </a:pPr>
                      <a:r>
                        <a:rPr b="1" lang="en-US" sz="1000"/>
                        <a:t>$109,221</a:t>
                      </a:r>
                      <a:endParaRPr b="1" sz="1000"/>
                    </a:p>
                  </a:txBody>
                  <a:tcPr marT="34300" marB="34300" marR="68575" marL="68575" anchor="ctr"/>
                </a:tc>
              </a:tr>
              <a:tr h="361375">
                <a:tc>
                  <a:txBody>
                    <a:bodyPr/>
                    <a:lstStyle/>
                    <a:p>
                      <a:pPr indent="0" lvl="0" marL="0" rtl="0" algn="l">
                        <a:lnSpc>
                          <a:spcPct val="115000"/>
                        </a:lnSpc>
                        <a:spcBef>
                          <a:spcPts val="0"/>
                        </a:spcBef>
                        <a:spcAft>
                          <a:spcPts val="0"/>
                        </a:spcAft>
                        <a:buClr>
                          <a:schemeClr val="dk1"/>
                        </a:buClr>
                        <a:buSzPts val="1100"/>
                        <a:buFont typeface="Arial"/>
                        <a:buNone/>
                      </a:pPr>
                      <a:r>
                        <a:rPr b="1" lang="en-US" sz="1000">
                          <a:latin typeface="Calibri"/>
                          <a:ea typeface="Calibri"/>
                          <a:cs typeface="Calibri"/>
                          <a:sym typeface="Calibri"/>
                        </a:rPr>
                        <a:t>Deliver faculty training and maintain or acquire certifications needed to satisfy the professional learning requirements as outlined by HB 538</a:t>
                      </a:r>
                      <a:endParaRPr b="1" sz="1000">
                        <a:latin typeface="Calibri"/>
                        <a:ea typeface="Calibri"/>
                        <a:cs typeface="Calibri"/>
                        <a:sym typeface="Calibri"/>
                      </a:endParaRPr>
                    </a:p>
                  </a:txBody>
                  <a:tcPr marT="34300" marB="34300" marR="68575" marL="68575" anchor="ctr"/>
                </a:tc>
                <a:tc>
                  <a:txBody>
                    <a:bodyPr/>
                    <a:lstStyle/>
                    <a:p>
                      <a:pPr indent="0" lvl="0" marL="0" marR="0" rtl="0" algn="l">
                        <a:spcBef>
                          <a:spcPts val="0"/>
                        </a:spcBef>
                        <a:spcAft>
                          <a:spcPts val="0"/>
                        </a:spcAft>
                        <a:buNone/>
                      </a:pPr>
                      <a:r>
                        <a:rPr b="1" lang="en-US" sz="1000"/>
                        <a:t>Curriculum and Instruction</a:t>
                      </a:r>
                      <a:endParaRPr b="1" sz="1000"/>
                    </a:p>
                  </a:txBody>
                  <a:tcPr marT="34300" marB="34300" marR="68575" marL="68575" anchor="ctr"/>
                </a:tc>
                <a:tc>
                  <a:txBody>
                    <a:bodyPr/>
                    <a:lstStyle/>
                    <a:p>
                      <a:pPr indent="0" lvl="0" marL="0" marR="0" rtl="0" algn="l">
                        <a:spcBef>
                          <a:spcPts val="0"/>
                        </a:spcBef>
                        <a:spcAft>
                          <a:spcPts val="0"/>
                        </a:spcAft>
                        <a:buNone/>
                      </a:pPr>
                      <a:r>
                        <a:rPr b="1" lang="en-US" sz="1000"/>
                        <a:t>Allot funding to support literacy training initiatives</a:t>
                      </a:r>
                      <a:endParaRPr b="1" sz="1000"/>
                    </a:p>
                  </a:txBody>
                  <a:tcPr marT="34300" marB="34300" marR="68575" marL="68575" anchor="ctr"/>
                </a:tc>
                <a:tc>
                  <a:txBody>
                    <a:bodyPr/>
                    <a:lstStyle/>
                    <a:p>
                      <a:pPr indent="0" lvl="0" marL="0" marR="0" rtl="0" algn="l">
                        <a:spcBef>
                          <a:spcPts val="0"/>
                        </a:spcBef>
                        <a:spcAft>
                          <a:spcPts val="0"/>
                        </a:spcAft>
                        <a:buNone/>
                      </a:pPr>
                      <a:r>
                        <a:rPr b="1" lang="en-US" sz="1000"/>
                        <a:t>Literacy consultant to support new literacy coach</a:t>
                      </a:r>
                      <a:endParaRPr b="1" sz="1000"/>
                    </a:p>
                  </a:txBody>
                  <a:tcPr marT="34300" marB="34300" marR="68575" marL="68575" anchor="ctr"/>
                </a:tc>
                <a:tc>
                  <a:txBody>
                    <a:bodyPr/>
                    <a:lstStyle/>
                    <a:p>
                      <a:pPr indent="0" lvl="0" marL="0" marR="0" rtl="0" algn="l">
                        <a:spcBef>
                          <a:spcPts val="0"/>
                        </a:spcBef>
                        <a:spcAft>
                          <a:spcPts val="0"/>
                        </a:spcAft>
                        <a:buNone/>
                      </a:pPr>
                      <a:r>
                        <a:rPr b="1" lang="en-US" sz="1000"/>
                        <a:t>$15k</a:t>
                      </a:r>
                      <a:endParaRPr b="1" sz="1000"/>
                    </a:p>
                  </a:txBody>
                  <a:tcPr marT="34300" marB="34300" marR="68575" marL="68575" anchor="ctr"/>
                </a:tc>
              </a:tr>
              <a:tr h="361375">
                <a:tc>
                  <a:txBody>
                    <a:bodyPr/>
                    <a:lstStyle/>
                    <a:p>
                      <a:pPr indent="0" lvl="0" marL="0" rtl="0" algn="l">
                        <a:lnSpc>
                          <a:spcPct val="115000"/>
                        </a:lnSpc>
                        <a:spcBef>
                          <a:spcPts val="0"/>
                        </a:spcBef>
                        <a:spcAft>
                          <a:spcPts val="0"/>
                        </a:spcAft>
                        <a:buClr>
                          <a:schemeClr val="dk1"/>
                        </a:buClr>
                        <a:buSzPts val="1100"/>
                        <a:buFont typeface="Arial"/>
                        <a:buNone/>
                      </a:pPr>
                      <a:r>
                        <a:rPr b="1" lang="en-US" sz="1000">
                          <a:latin typeface="Calibri"/>
                          <a:ea typeface="Calibri"/>
                          <a:cs typeface="Calibri"/>
                          <a:sym typeface="Calibri"/>
                        </a:rPr>
                        <a:t>Increase student mastery in Math, Science and Social Studies</a:t>
                      </a:r>
                      <a:r>
                        <a:rPr b="1" lang="en-US" sz="1600">
                          <a:latin typeface="Calibri"/>
                          <a:ea typeface="Calibri"/>
                          <a:cs typeface="Calibri"/>
                          <a:sym typeface="Calibri"/>
                        </a:rPr>
                        <a:t> </a:t>
                      </a:r>
                      <a:endParaRPr b="1" sz="1000">
                        <a:latin typeface="Calibri"/>
                        <a:ea typeface="Calibri"/>
                        <a:cs typeface="Calibri"/>
                        <a:sym typeface="Calibri"/>
                      </a:endParaRPr>
                    </a:p>
                  </a:txBody>
                  <a:tcPr marT="34300" marB="34300" marR="68575" marL="68575" anchor="ctr"/>
                </a:tc>
                <a:tc>
                  <a:txBody>
                    <a:bodyPr/>
                    <a:lstStyle/>
                    <a:p>
                      <a:pPr indent="0" lvl="0" marL="0" marR="0" rtl="0" algn="l">
                        <a:spcBef>
                          <a:spcPts val="0"/>
                        </a:spcBef>
                        <a:spcAft>
                          <a:spcPts val="0"/>
                        </a:spcAft>
                        <a:buNone/>
                      </a:pPr>
                      <a:r>
                        <a:rPr b="1" lang="en-US" sz="1000"/>
                        <a:t>Curriculum and instruction/ Data</a:t>
                      </a:r>
                      <a:endParaRPr b="1" sz="1000"/>
                    </a:p>
                  </a:txBody>
                  <a:tcPr marT="34300" marB="34300" marR="68575" marL="68575" anchor="ctr"/>
                </a:tc>
                <a:tc>
                  <a:txBody>
                    <a:bodyPr/>
                    <a:lstStyle/>
                    <a:p>
                      <a:pPr indent="0" lvl="0" marL="0" marR="0" rtl="0" algn="l">
                        <a:spcBef>
                          <a:spcPts val="0"/>
                        </a:spcBef>
                        <a:spcAft>
                          <a:spcPts val="0"/>
                        </a:spcAft>
                        <a:buNone/>
                      </a:pPr>
                      <a:r>
                        <a:rPr b="1" lang="en-US" sz="1000"/>
                        <a:t>Allot funding to support a science lab teacher.  Put in Specials rotation to relieve counseling. </a:t>
                      </a:r>
                      <a:endParaRPr b="1" sz="1000"/>
                    </a:p>
                  </a:txBody>
                  <a:tcPr marT="34300" marB="34300" marR="68575" marL="68575" anchor="ctr"/>
                </a:tc>
                <a:tc>
                  <a:txBody>
                    <a:bodyPr/>
                    <a:lstStyle/>
                    <a:p>
                      <a:pPr indent="0" lvl="0" marL="0" marR="0" rtl="0" algn="l">
                        <a:spcBef>
                          <a:spcPts val="0"/>
                        </a:spcBef>
                        <a:spcAft>
                          <a:spcPts val="0"/>
                        </a:spcAft>
                        <a:buNone/>
                      </a:pPr>
                      <a:r>
                        <a:rPr b="1" lang="en-US" sz="1000"/>
                        <a:t>Hiring option:</a:t>
                      </a:r>
                      <a:endParaRPr b="1" sz="1000"/>
                    </a:p>
                    <a:p>
                      <a:pPr indent="-292100" lvl="0" marL="457200" marR="0" rtl="0" algn="l">
                        <a:spcBef>
                          <a:spcPts val="0"/>
                        </a:spcBef>
                        <a:spcAft>
                          <a:spcPts val="0"/>
                        </a:spcAft>
                        <a:buSzPts val="1000"/>
                        <a:buChar char="-"/>
                      </a:pPr>
                      <a:r>
                        <a:rPr b="1" lang="en-US" sz="1000"/>
                        <a:t>Hourly Teacher</a:t>
                      </a:r>
                      <a:endParaRPr b="1" sz="1000"/>
                    </a:p>
                    <a:p>
                      <a:pPr indent="-292100" lvl="0" marL="457200" marR="0" rtl="0" algn="l">
                        <a:spcBef>
                          <a:spcPts val="0"/>
                        </a:spcBef>
                        <a:spcAft>
                          <a:spcPts val="0"/>
                        </a:spcAft>
                        <a:buSzPts val="1000"/>
                        <a:buChar char="-"/>
                      </a:pPr>
                      <a:r>
                        <a:rPr b="1" lang="en-US" sz="1000"/>
                        <a:t>Full time Teacher</a:t>
                      </a:r>
                      <a:endParaRPr b="1" sz="1000"/>
                    </a:p>
                  </a:txBody>
                  <a:tcPr marT="34300" marB="34300" marR="68575" marL="68575" anchor="ctr"/>
                </a:tc>
                <a:tc>
                  <a:txBody>
                    <a:bodyPr/>
                    <a:lstStyle/>
                    <a:p>
                      <a:pPr indent="0" lvl="0" marL="0" marR="0" rtl="0" algn="l">
                        <a:spcBef>
                          <a:spcPts val="0"/>
                        </a:spcBef>
                        <a:spcAft>
                          <a:spcPts val="0"/>
                        </a:spcAft>
                        <a:buNone/>
                      </a:pPr>
                      <a:r>
                        <a:rPr b="1" lang="en-US" sz="1000"/>
                        <a:t>~$30k-110k</a:t>
                      </a:r>
                      <a:endParaRPr b="1" sz="1000"/>
                    </a:p>
                  </a:txBody>
                  <a:tcPr marT="34300" marB="34300" marR="68575" marL="68575" anchor="ctr"/>
                </a:tc>
              </a:tr>
            </a:tbl>
          </a:graphicData>
        </a:graphic>
      </p:graphicFrame>
      <p:sp>
        <p:nvSpPr>
          <p:cNvPr id="750" name="Google Shape;750;g2bd54f5f1d7_0_1476"/>
          <p:cNvSpPr txBox="1"/>
          <p:nvPr>
            <p:ph idx="12" type="sldNum"/>
          </p:nvPr>
        </p:nvSpPr>
        <p:spPr>
          <a:xfrm>
            <a:off x="10945368" y="457200"/>
            <a:ext cx="987600" cy="2742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
        <p:nvSpPr>
          <p:cNvPr id="751" name="Google Shape;751;g2bd54f5f1d7_0_1476"/>
          <p:cNvSpPr/>
          <p:nvPr/>
        </p:nvSpPr>
        <p:spPr>
          <a:xfrm>
            <a:off x="4262890" y="875782"/>
            <a:ext cx="7085700" cy="1704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EB Garamond"/>
              <a:buNone/>
            </a:pPr>
            <a:r>
              <a:t/>
            </a:r>
            <a:endParaRPr b="0" i="0" sz="1350" u="none" cap="none" strike="noStrike">
              <a:solidFill>
                <a:srgbClr val="000000"/>
              </a:solidFill>
              <a:latin typeface="EB Garamond"/>
              <a:ea typeface="EB Garamond"/>
              <a:cs typeface="EB Garamond"/>
              <a:sym typeface="EB Garamond"/>
            </a:endParaRPr>
          </a:p>
        </p:txBody>
      </p:sp>
      <p:sp>
        <p:nvSpPr>
          <p:cNvPr id="752" name="Google Shape;752;g2bd54f5f1d7_0_1476"/>
          <p:cNvSpPr txBox="1"/>
          <p:nvPr/>
        </p:nvSpPr>
        <p:spPr>
          <a:xfrm>
            <a:off x="3419476" y="36832"/>
            <a:ext cx="8772600" cy="923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700"/>
              <a:buFont typeface="Century Schoolbook"/>
              <a:buNone/>
            </a:pPr>
            <a:r>
              <a:rPr b="1" i="0" lang="en-US" sz="2700" u="none" cap="none" strike="noStrike">
                <a:solidFill>
                  <a:srgbClr val="000000"/>
                </a:solidFill>
                <a:latin typeface="Century Schoolbook"/>
                <a:ea typeface="Century Schoolbook"/>
                <a:cs typeface="Century Schoolbook"/>
                <a:sym typeface="Century Schoolbook"/>
              </a:rPr>
              <a:t>Plan for </a:t>
            </a:r>
            <a:r>
              <a:rPr b="1" lang="en-US" sz="2700">
                <a:solidFill>
                  <a:srgbClr val="000000"/>
                </a:solidFill>
                <a:latin typeface="Century Schoolbook"/>
                <a:ea typeface="Century Schoolbook"/>
                <a:cs typeface="Century Schoolbook"/>
                <a:sym typeface="Century Schoolbook"/>
              </a:rPr>
              <a:t>FY25</a:t>
            </a:r>
            <a:r>
              <a:rPr b="1" i="0" lang="en-US" sz="2700" u="none" cap="none" strike="noStrike">
                <a:solidFill>
                  <a:srgbClr val="000000"/>
                </a:solidFill>
                <a:latin typeface="Century Schoolbook"/>
                <a:ea typeface="Century Schoolbook"/>
                <a:cs typeface="Century Schoolbook"/>
                <a:sym typeface="Century Schoolbook"/>
              </a:rPr>
              <a:t> Leveling Reserve </a:t>
            </a:r>
            <a:endParaRPr/>
          </a:p>
          <a:p>
            <a:pPr indent="0" lvl="0" marL="0" marR="0" rtl="0" algn="ctr">
              <a:spcBef>
                <a:spcPts val="0"/>
              </a:spcBef>
              <a:spcAft>
                <a:spcPts val="0"/>
              </a:spcAft>
              <a:buNone/>
            </a:pPr>
            <a:r>
              <a:rPr b="1" lang="en-US" sz="2700">
                <a:solidFill>
                  <a:srgbClr val="FF0000"/>
                </a:solidFill>
                <a:highlight>
                  <a:srgbClr val="FFFF00"/>
                </a:highlight>
                <a:latin typeface="Century Schoolbook"/>
                <a:ea typeface="Century Schoolbook"/>
                <a:cs typeface="Century Schoolbook"/>
                <a:sym typeface="Century Schoolbook"/>
              </a:rPr>
              <a:t>$147,086</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7" name="Shape 757"/>
        <p:cNvGrpSpPr/>
        <p:nvPr/>
      </p:nvGrpSpPr>
      <p:grpSpPr>
        <a:xfrm>
          <a:off x="0" y="0"/>
          <a:ext cx="0" cy="0"/>
          <a:chOff x="0" y="0"/>
          <a:chExt cx="0" cy="0"/>
        </a:xfrm>
      </p:grpSpPr>
      <p:sp>
        <p:nvSpPr>
          <p:cNvPr id="758" name="Google Shape;758;g2bd54f5f1d7_0_1716"/>
          <p:cNvSpPr txBox="1"/>
          <p:nvPr>
            <p:ph type="title"/>
          </p:nvPr>
        </p:nvSpPr>
        <p:spPr>
          <a:xfrm>
            <a:off x="4224528" y="2276856"/>
            <a:ext cx="6766500" cy="768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9" name="Google Shape;759;g2bd54f5f1d7_0_1716"/>
          <p:cNvSpPr txBox="1"/>
          <p:nvPr>
            <p:ph idx="1" type="body"/>
          </p:nvPr>
        </p:nvSpPr>
        <p:spPr>
          <a:xfrm>
            <a:off x="4224528" y="3222752"/>
            <a:ext cx="6766500" cy="2700600"/>
          </a:xfrm>
          <a:prstGeom prst="rect">
            <a:avLst/>
          </a:prstGeom>
        </p:spPr>
        <p:txBody>
          <a:bodyPr anchorCtr="0" anchor="t" bIns="45700" lIns="91425" spcFirstLastPara="1" rIns="91425" wrap="square" tIns="45700">
            <a:noAutofit/>
          </a:bodyPr>
          <a:lstStyle/>
          <a:p>
            <a:pPr indent="0" lvl="0" marL="0" rtl="0" algn="l">
              <a:spcBef>
                <a:spcPts val="270"/>
              </a:spcBef>
              <a:spcAft>
                <a:spcPts val="0"/>
              </a:spcAft>
              <a:buNone/>
            </a:pPr>
            <a:r>
              <a:t/>
            </a:r>
            <a:endParaRPr/>
          </a:p>
        </p:txBody>
      </p:sp>
      <p:sp>
        <p:nvSpPr>
          <p:cNvPr id="760" name="Google Shape;760;g2bd54f5f1d7_0_1716"/>
          <p:cNvSpPr txBox="1"/>
          <p:nvPr>
            <p:ph idx="12" type="sldNum"/>
          </p:nvPr>
        </p:nvSpPr>
        <p:spPr>
          <a:xfrm>
            <a:off x="10945368" y="457200"/>
            <a:ext cx="987600" cy="2742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pic>
        <p:nvPicPr>
          <p:cNvPr id="761" name="Google Shape;761;g2bd54f5f1d7_0_1716"/>
          <p:cNvPicPr preferRelativeResize="0"/>
          <p:nvPr/>
        </p:nvPicPr>
        <p:blipFill>
          <a:blip r:embed="rId3">
            <a:alphaModFix/>
          </a:blip>
          <a:stretch>
            <a:fillRect/>
          </a:stretch>
        </p:blipFill>
        <p:spPr>
          <a:xfrm>
            <a:off x="5635575" y="0"/>
            <a:ext cx="5661100" cy="3473450"/>
          </a:xfrm>
          <a:prstGeom prst="rect">
            <a:avLst/>
          </a:prstGeom>
          <a:noFill/>
          <a:ln>
            <a:noFill/>
          </a:ln>
        </p:spPr>
      </p:pic>
      <p:pic>
        <p:nvPicPr>
          <p:cNvPr id="762" name="Google Shape;762;g2bd54f5f1d7_0_1716"/>
          <p:cNvPicPr preferRelativeResize="0"/>
          <p:nvPr/>
        </p:nvPicPr>
        <p:blipFill>
          <a:blip r:embed="rId4">
            <a:alphaModFix/>
          </a:blip>
          <a:stretch>
            <a:fillRect/>
          </a:stretch>
        </p:blipFill>
        <p:spPr>
          <a:xfrm>
            <a:off x="6751835" y="3636199"/>
            <a:ext cx="4996690" cy="2966100"/>
          </a:xfrm>
          <a:prstGeom prst="rect">
            <a:avLst/>
          </a:prstGeom>
          <a:noFill/>
          <a:ln>
            <a:noFill/>
          </a:ln>
        </p:spPr>
      </p:pic>
      <p:pic>
        <p:nvPicPr>
          <p:cNvPr id="763" name="Google Shape;763;g2bd54f5f1d7_0_1716"/>
          <p:cNvPicPr preferRelativeResize="0"/>
          <p:nvPr/>
        </p:nvPicPr>
        <p:blipFill>
          <a:blip r:embed="rId5">
            <a:alphaModFix/>
          </a:blip>
          <a:stretch>
            <a:fillRect/>
          </a:stretch>
        </p:blipFill>
        <p:spPr>
          <a:xfrm>
            <a:off x="828050" y="3636200"/>
            <a:ext cx="4807525" cy="3158850"/>
          </a:xfrm>
          <a:prstGeom prst="rect">
            <a:avLst/>
          </a:prstGeom>
          <a:noFill/>
          <a:ln>
            <a:noFill/>
          </a:ln>
        </p:spPr>
      </p:pic>
      <p:pic>
        <p:nvPicPr>
          <p:cNvPr id="764" name="Google Shape;764;g2bd54f5f1d7_0_1716"/>
          <p:cNvPicPr preferRelativeResize="0"/>
          <p:nvPr/>
        </p:nvPicPr>
        <p:blipFill>
          <a:blip r:embed="rId6">
            <a:alphaModFix/>
          </a:blip>
          <a:stretch>
            <a:fillRect/>
          </a:stretch>
        </p:blipFill>
        <p:spPr>
          <a:xfrm>
            <a:off x="0" y="562145"/>
            <a:ext cx="5210351" cy="2525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9" name="Shape 769"/>
        <p:cNvGrpSpPr/>
        <p:nvPr/>
      </p:nvGrpSpPr>
      <p:grpSpPr>
        <a:xfrm>
          <a:off x="0" y="0"/>
          <a:ext cx="0" cy="0"/>
          <a:chOff x="0" y="0"/>
          <a:chExt cx="0" cy="0"/>
        </a:xfrm>
      </p:grpSpPr>
      <p:sp>
        <p:nvSpPr>
          <p:cNvPr id="770" name="Google Shape;770;p20"/>
          <p:cNvSpPr txBox="1"/>
          <p:nvPr>
            <p:ph type="title"/>
          </p:nvPr>
        </p:nvSpPr>
        <p:spPr>
          <a:xfrm>
            <a:off x="3173691" y="347472"/>
            <a:ext cx="6922809" cy="768096"/>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accent6"/>
              </a:buClr>
              <a:buSzPts val="2300"/>
              <a:buFont typeface="Arial Black"/>
              <a:buNone/>
            </a:pPr>
            <a:r>
              <a:rPr lang="en-US" sz="2300"/>
              <a:t>QUESTIONS FOR THE GO TEAM TO CONSIDER AND DISCUSS</a:t>
            </a:r>
            <a:endParaRPr/>
          </a:p>
        </p:txBody>
      </p:sp>
      <p:sp>
        <p:nvSpPr>
          <p:cNvPr id="771" name="Google Shape;771;p20"/>
          <p:cNvSpPr txBox="1"/>
          <p:nvPr>
            <p:ph idx="12" type="sldNum"/>
          </p:nvPr>
        </p:nvSpPr>
        <p:spPr>
          <a:xfrm>
            <a:off x="9733026" y="457200"/>
            <a:ext cx="740664" cy="274320"/>
          </a:xfrm>
          <a:prstGeom prst="rect">
            <a:avLst/>
          </a:prstGeom>
          <a:no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159839"/>
              </a:buClr>
              <a:buSzPts val="900"/>
              <a:buFont typeface="Arial"/>
              <a:buNone/>
            </a:pPr>
            <a:fld id="{00000000-1234-1234-1234-123412341234}" type="slidenum">
              <a:rPr b="0" i="0" lang="en-US" sz="900" u="none" cap="none" strike="noStrike">
                <a:solidFill>
                  <a:srgbClr val="159839"/>
                </a:solidFill>
                <a:latin typeface="Arial"/>
                <a:ea typeface="Arial"/>
                <a:cs typeface="Arial"/>
                <a:sym typeface="Arial"/>
              </a:rPr>
              <a:t>‹#›</a:t>
            </a:fld>
            <a:endParaRPr b="0" i="0" sz="900" u="none" cap="none" strike="noStrike">
              <a:solidFill>
                <a:srgbClr val="159839"/>
              </a:solidFill>
              <a:latin typeface="Arial"/>
              <a:ea typeface="Arial"/>
              <a:cs typeface="Arial"/>
              <a:sym typeface="Arial"/>
            </a:endParaRPr>
          </a:p>
        </p:txBody>
      </p:sp>
      <p:grpSp>
        <p:nvGrpSpPr>
          <p:cNvPr id="772" name="Google Shape;772;p20"/>
          <p:cNvGrpSpPr/>
          <p:nvPr/>
        </p:nvGrpSpPr>
        <p:grpSpPr>
          <a:xfrm>
            <a:off x="1928621" y="1409762"/>
            <a:ext cx="9777604" cy="5128135"/>
            <a:chOff x="0" y="62"/>
            <a:chExt cx="9777604" cy="5128135"/>
          </a:xfrm>
        </p:grpSpPr>
        <p:sp>
          <p:nvSpPr>
            <p:cNvPr id="773" name="Google Shape;773;p20"/>
            <p:cNvSpPr/>
            <p:nvPr/>
          </p:nvSpPr>
          <p:spPr>
            <a:xfrm rot="5400000">
              <a:off x="5648159" y="-1878006"/>
              <a:ext cx="2001223" cy="6257666"/>
            </a:xfrm>
            <a:prstGeom prst="round2SameRect">
              <a:avLst>
                <a:gd fmla="val 16667" name="adj1"/>
                <a:gd fmla="val 0" name="adj2"/>
              </a:avLst>
            </a:prstGeom>
            <a:solidFill>
              <a:srgbClr val="EFD6CB">
                <a:alpha val="89803"/>
              </a:srgbClr>
            </a:solidFill>
            <a:ln cap="flat" cmpd="sng" w="12700">
              <a:solidFill>
                <a:srgbClr val="EFD6CB">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20"/>
            <p:cNvSpPr txBox="1"/>
            <p:nvPr/>
          </p:nvSpPr>
          <p:spPr>
            <a:xfrm>
              <a:off x="3519938" y="347907"/>
              <a:ext cx="6159974" cy="1805839"/>
            </a:xfrm>
            <a:prstGeom prst="rect">
              <a:avLst/>
            </a:prstGeom>
            <a:noFill/>
            <a:ln>
              <a:noFill/>
            </a:ln>
          </p:spPr>
          <p:txBody>
            <a:bodyPr anchorCtr="0" anchor="ctr" bIns="30475" lIns="60950" spcFirstLastPara="1" rIns="60950" wrap="square" tIns="30475">
              <a:noAutofit/>
            </a:bodyPr>
            <a:lstStyle/>
            <a:p>
              <a:pPr indent="-171450" lvl="1" marL="171450" marR="0" rtl="0" algn="l">
                <a:lnSpc>
                  <a:spcPct val="90000"/>
                </a:lnSpc>
                <a:spcBef>
                  <a:spcPts val="0"/>
                </a:spcBef>
                <a:spcAft>
                  <a:spcPts val="0"/>
                </a:spcAft>
                <a:buClr>
                  <a:schemeClr val="dk1"/>
                </a:buClr>
                <a:buSzPts val="1600"/>
                <a:buFont typeface="EB Garamond"/>
                <a:buChar char="•"/>
              </a:pPr>
              <a:r>
                <a:rPr b="0" i="0" lang="en-US" sz="1600" u="none" cap="none" strike="noStrike">
                  <a:solidFill>
                    <a:schemeClr val="dk1"/>
                  </a:solidFill>
                  <a:latin typeface="EB Garamond"/>
                  <a:ea typeface="EB Garamond"/>
                  <a:cs typeface="EB Garamond"/>
                  <a:sym typeface="EB Garamond"/>
                </a:rPr>
                <a:t>Are new positions and/or resources included in the budget to address our major priorities?</a:t>
              </a:r>
              <a:r>
                <a:rPr b="0" i="0" lang="en-US" sz="1600" u="none" cap="none" strike="noStrike">
                  <a:solidFill>
                    <a:schemeClr val="dk1"/>
                  </a:solidFill>
                  <a:latin typeface="Arial Black"/>
                  <a:ea typeface="Arial Black"/>
                  <a:cs typeface="Arial Black"/>
                  <a:sym typeface="Arial Black"/>
                </a:rPr>
                <a:t> </a:t>
              </a:r>
              <a:endParaRPr b="0" i="0" sz="1600" u="none" cap="none" strike="noStrike">
                <a:solidFill>
                  <a:schemeClr val="dk1"/>
                </a:solidFill>
                <a:latin typeface="EB Garamond"/>
                <a:ea typeface="EB Garamond"/>
                <a:cs typeface="EB Garamond"/>
                <a:sym typeface="EB Garamond"/>
              </a:endParaRPr>
            </a:p>
            <a:p>
              <a:pPr indent="-171450" lvl="1" marL="171450" marR="0" rtl="0" algn="l">
                <a:lnSpc>
                  <a:spcPct val="90000"/>
                </a:lnSpc>
                <a:spcBef>
                  <a:spcPts val="240"/>
                </a:spcBef>
                <a:spcAft>
                  <a:spcPts val="0"/>
                </a:spcAft>
                <a:buClr>
                  <a:schemeClr val="dk1"/>
                </a:buClr>
                <a:buSzPts val="1600"/>
                <a:buFont typeface="EB Garamond"/>
                <a:buChar char="•"/>
              </a:pPr>
              <a:r>
                <a:rPr b="0" i="0" lang="en-US" sz="1600" u="none" cap="none" strike="noStrike">
                  <a:solidFill>
                    <a:schemeClr val="dk1"/>
                  </a:solidFill>
                  <a:latin typeface="EB Garamond"/>
                  <a:ea typeface="EB Garamond"/>
                  <a:cs typeface="EB Garamond"/>
                  <a:sym typeface="EB Garamond"/>
                </a:rPr>
                <a:t>Do we know (as a team) the plan to support implementation of these priorities beyond the budget (ex. What strategies will be implemented)?</a:t>
              </a:r>
              <a:r>
                <a:rPr b="0" i="0" lang="en-US" sz="1600" u="none" cap="none" strike="noStrike">
                  <a:solidFill>
                    <a:schemeClr val="dk1"/>
                  </a:solidFill>
                  <a:latin typeface="Arial Black"/>
                  <a:ea typeface="Arial Black"/>
                  <a:cs typeface="Arial Black"/>
                  <a:sym typeface="Arial Black"/>
                </a:rPr>
                <a:t> </a:t>
              </a:r>
              <a:endParaRPr b="0" i="0" sz="1600" u="none" cap="none" strike="noStrike">
                <a:solidFill>
                  <a:schemeClr val="dk1"/>
                </a:solidFill>
                <a:latin typeface="EB Garamond"/>
                <a:ea typeface="EB Garamond"/>
                <a:cs typeface="EB Garamond"/>
                <a:sym typeface="EB Garamond"/>
              </a:endParaRPr>
            </a:p>
            <a:p>
              <a:pPr indent="-171450" lvl="1" marL="171450" marR="0" rtl="0" algn="l">
                <a:lnSpc>
                  <a:spcPct val="90000"/>
                </a:lnSpc>
                <a:spcBef>
                  <a:spcPts val="240"/>
                </a:spcBef>
                <a:spcAft>
                  <a:spcPts val="0"/>
                </a:spcAft>
                <a:buClr>
                  <a:schemeClr val="dk1"/>
                </a:buClr>
                <a:buSzPts val="1600"/>
                <a:buFont typeface="EB Garamond"/>
                <a:buChar char="•"/>
              </a:pPr>
              <a:r>
                <a:rPr b="0" i="0" lang="en-US" sz="1600" u="none" cap="none" strike="noStrike">
                  <a:solidFill>
                    <a:schemeClr val="dk1"/>
                  </a:solidFill>
                  <a:latin typeface="EB Garamond"/>
                  <a:ea typeface="EB Garamond"/>
                  <a:cs typeface="EB Garamond"/>
                  <a:sym typeface="EB Garamond"/>
                </a:rPr>
                <a:t>What tradeoffs are being made in order to support these priorities?</a:t>
              </a:r>
              <a:r>
                <a:rPr b="0" i="0" lang="en-US" sz="1600" u="none" cap="none" strike="noStrike">
                  <a:solidFill>
                    <a:schemeClr val="dk1"/>
                  </a:solidFill>
                  <a:latin typeface="Arial Black"/>
                  <a:ea typeface="Arial Black"/>
                  <a:cs typeface="Arial Black"/>
                  <a:sym typeface="Arial Black"/>
                </a:rPr>
                <a:t> </a:t>
              </a:r>
              <a:endParaRPr/>
            </a:p>
          </p:txBody>
        </p:sp>
        <p:sp>
          <p:nvSpPr>
            <p:cNvPr id="775" name="Google Shape;775;p20"/>
            <p:cNvSpPr/>
            <p:nvPr/>
          </p:nvSpPr>
          <p:spPr>
            <a:xfrm>
              <a:off x="0" y="62"/>
              <a:ext cx="3519937" cy="2501529"/>
            </a:xfrm>
            <a:prstGeom prst="roundRect">
              <a:avLst>
                <a:gd fmla="val 16667" name="adj"/>
              </a:avLst>
            </a:prstGeom>
            <a:solidFill>
              <a:srgbClr val="D4781F"/>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20"/>
            <p:cNvSpPr txBox="1"/>
            <p:nvPr/>
          </p:nvSpPr>
          <p:spPr>
            <a:xfrm>
              <a:off x="122115" y="122177"/>
              <a:ext cx="3275707" cy="2257299"/>
            </a:xfrm>
            <a:prstGeom prst="rect">
              <a:avLst/>
            </a:prstGeom>
            <a:noFill/>
            <a:ln>
              <a:noFill/>
            </a:ln>
          </p:spPr>
          <p:txBody>
            <a:bodyPr anchorCtr="0" anchor="ctr" bIns="49525" lIns="99050" spcFirstLastPara="1" rIns="99050" wrap="square" tIns="49525">
              <a:noAutofit/>
            </a:bodyPr>
            <a:lstStyle/>
            <a:p>
              <a:pPr indent="0" lvl="0" marL="0" marR="0" rtl="0" algn="ctr">
                <a:lnSpc>
                  <a:spcPct val="90000"/>
                </a:lnSpc>
                <a:spcBef>
                  <a:spcPts val="0"/>
                </a:spcBef>
                <a:spcAft>
                  <a:spcPts val="0"/>
                </a:spcAft>
                <a:buClr>
                  <a:schemeClr val="lt1"/>
                </a:buClr>
                <a:buSzPts val="2600"/>
                <a:buFont typeface="EB Garamond"/>
                <a:buNone/>
              </a:pPr>
              <a:r>
                <a:rPr lang="en-US" sz="2600">
                  <a:solidFill>
                    <a:schemeClr val="lt1"/>
                  </a:solidFill>
                  <a:latin typeface="EB Garamond"/>
                  <a:ea typeface="EB Garamond"/>
                  <a:cs typeface="EB Garamond"/>
                  <a:sym typeface="EB Garamond"/>
                </a:rPr>
                <a:t>Are our school’s priorities (from your strategic plan) reflected in this budget?</a:t>
              </a:r>
              <a:r>
                <a:rPr lang="en-US" sz="2600">
                  <a:solidFill>
                    <a:schemeClr val="lt1"/>
                  </a:solidFill>
                  <a:latin typeface="Arial Black"/>
                  <a:ea typeface="Arial Black"/>
                  <a:cs typeface="Arial Black"/>
                  <a:sym typeface="Arial Black"/>
                </a:rPr>
                <a:t> </a:t>
              </a:r>
              <a:endParaRPr sz="2600">
                <a:solidFill>
                  <a:schemeClr val="lt1"/>
                </a:solidFill>
                <a:latin typeface="EB Garamond"/>
                <a:ea typeface="EB Garamond"/>
                <a:cs typeface="EB Garamond"/>
                <a:sym typeface="EB Garamond"/>
              </a:endParaRPr>
            </a:p>
          </p:txBody>
        </p:sp>
        <p:sp>
          <p:nvSpPr>
            <p:cNvPr id="777" name="Google Shape;777;p20"/>
            <p:cNvSpPr/>
            <p:nvPr/>
          </p:nvSpPr>
          <p:spPr>
            <a:xfrm rot="5400000">
              <a:off x="5648159" y="748599"/>
              <a:ext cx="2001223" cy="6257666"/>
            </a:xfrm>
            <a:prstGeom prst="round2SameRect">
              <a:avLst>
                <a:gd fmla="val 16667" name="adj1"/>
                <a:gd fmla="val 0" name="adj2"/>
              </a:avLst>
            </a:prstGeom>
            <a:solidFill>
              <a:srgbClr val="EFD6CB">
                <a:alpha val="89803"/>
              </a:srgbClr>
            </a:solidFill>
            <a:ln cap="flat" cmpd="sng" w="12700">
              <a:solidFill>
                <a:srgbClr val="EFD6CB">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20"/>
            <p:cNvSpPr txBox="1"/>
            <p:nvPr/>
          </p:nvSpPr>
          <p:spPr>
            <a:xfrm>
              <a:off x="3519938" y="2974512"/>
              <a:ext cx="6159974" cy="1805839"/>
            </a:xfrm>
            <a:prstGeom prst="rect">
              <a:avLst/>
            </a:prstGeom>
            <a:noFill/>
            <a:ln>
              <a:noFill/>
            </a:ln>
          </p:spPr>
          <p:txBody>
            <a:bodyPr anchorCtr="0" anchor="ctr" bIns="30475" lIns="60950" spcFirstLastPara="1" rIns="60950" wrap="square" tIns="30475">
              <a:noAutofit/>
            </a:bodyPr>
            <a:lstStyle/>
            <a:p>
              <a:pPr indent="-171450" lvl="1" marL="171450" marR="0" rtl="0" algn="l">
                <a:lnSpc>
                  <a:spcPct val="90000"/>
                </a:lnSpc>
                <a:spcBef>
                  <a:spcPts val="0"/>
                </a:spcBef>
                <a:spcAft>
                  <a:spcPts val="0"/>
                </a:spcAft>
                <a:buClr>
                  <a:schemeClr val="dk1"/>
                </a:buClr>
                <a:buSzPts val="1600"/>
                <a:buFont typeface="EB Garamond"/>
                <a:buChar char="•"/>
              </a:pPr>
              <a:r>
                <a:rPr b="0" i="0" lang="en-US" sz="1600" u="none" cap="none" strike="noStrike">
                  <a:solidFill>
                    <a:schemeClr val="dk1"/>
                  </a:solidFill>
                  <a:latin typeface="EB Garamond"/>
                  <a:ea typeface="EB Garamond"/>
                  <a:cs typeface="EB Garamond"/>
                  <a:sym typeface="EB Garamond"/>
                </a:rPr>
                <a:t>Cluster priorities- what staff, materials, etc. are dedicated to supporting our cluster’s priorities?</a:t>
              </a:r>
              <a:r>
                <a:rPr b="0" i="0" lang="en-US" sz="1600" u="none" cap="none" strike="noStrike">
                  <a:solidFill>
                    <a:schemeClr val="dk1"/>
                  </a:solidFill>
                  <a:latin typeface="Arial Black"/>
                  <a:ea typeface="Arial Black"/>
                  <a:cs typeface="Arial Black"/>
                  <a:sym typeface="Arial Black"/>
                </a:rPr>
                <a:t> </a:t>
              </a:r>
              <a:endParaRPr b="0" i="0" sz="1600" u="none" cap="none" strike="noStrike">
                <a:solidFill>
                  <a:schemeClr val="dk1"/>
                </a:solidFill>
                <a:latin typeface="EB Garamond"/>
                <a:ea typeface="EB Garamond"/>
                <a:cs typeface="EB Garamond"/>
                <a:sym typeface="EB Garamond"/>
              </a:endParaRPr>
            </a:p>
            <a:p>
              <a:pPr indent="-171450" lvl="1" marL="171450" marR="0" rtl="0" algn="l">
                <a:lnSpc>
                  <a:spcPct val="90000"/>
                </a:lnSpc>
                <a:spcBef>
                  <a:spcPts val="240"/>
                </a:spcBef>
                <a:spcAft>
                  <a:spcPts val="0"/>
                </a:spcAft>
                <a:buClr>
                  <a:schemeClr val="dk1"/>
                </a:buClr>
                <a:buSzPts val="1600"/>
                <a:buFont typeface="EB Garamond"/>
                <a:buChar char="•"/>
              </a:pPr>
              <a:r>
                <a:rPr b="0" i="0" lang="en-US" sz="1600" u="none" cap="none" strike="noStrike">
                  <a:solidFill>
                    <a:schemeClr val="dk1"/>
                  </a:solidFill>
                  <a:latin typeface="EB Garamond"/>
                  <a:ea typeface="EB Garamond"/>
                  <a:cs typeface="EB Garamond"/>
                  <a:sym typeface="EB Garamond"/>
                </a:rPr>
                <a:t>Signature programs- what staff, materials, etc. are dedicated to supporting our signature program?</a:t>
              </a:r>
              <a:r>
                <a:rPr b="0" i="0" lang="en-US" sz="1600" u="none" cap="none" strike="noStrike">
                  <a:solidFill>
                    <a:schemeClr val="dk1"/>
                  </a:solidFill>
                  <a:latin typeface="Arial Black"/>
                  <a:ea typeface="Arial Black"/>
                  <a:cs typeface="Arial Black"/>
                  <a:sym typeface="Arial Black"/>
                </a:rPr>
                <a:t> </a:t>
              </a:r>
              <a:endParaRPr b="0" i="0" sz="1600" u="none" cap="none" strike="noStrike">
                <a:solidFill>
                  <a:schemeClr val="dk1"/>
                </a:solidFill>
                <a:latin typeface="EB Garamond"/>
                <a:ea typeface="EB Garamond"/>
                <a:cs typeface="EB Garamond"/>
                <a:sym typeface="EB Garamond"/>
              </a:endParaRPr>
            </a:p>
            <a:p>
              <a:pPr indent="-171450" lvl="1" marL="171450" marR="0" rtl="0" algn="l">
                <a:lnSpc>
                  <a:spcPct val="90000"/>
                </a:lnSpc>
                <a:spcBef>
                  <a:spcPts val="240"/>
                </a:spcBef>
                <a:spcAft>
                  <a:spcPts val="0"/>
                </a:spcAft>
                <a:buClr>
                  <a:schemeClr val="dk1"/>
                </a:buClr>
                <a:buSzPts val="1600"/>
                <a:buFont typeface="EB Garamond"/>
                <a:buChar char="•"/>
              </a:pPr>
              <a:r>
                <a:rPr b="0" i="0" lang="en-US" sz="1600" u="none" cap="none" strike="noStrike">
                  <a:solidFill>
                    <a:schemeClr val="dk1"/>
                  </a:solidFill>
                  <a:latin typeface="EB Garamond"/>
                  <a:ea typeface="EB Garamond"/>
                  <a:cs typeface="EB Garamond"/>
                  <a:sym typeface="EB Garamond"/>
                </a:rPr>
                <a:t>Are there positions our school will share with another school, e.g. nurse, counselor?</a:t>
              </a:r>
              <a:endParaRPr/>
            </a:p>
          </p:txBody>
        </p:sp>
        <p:sp>
          <p:nvSpPr>
            <p:cNvPr id="779" name="Google Shape;779;p20"/>
            <p:cNvSpPr/>
            <p:nvPr/>
          </p:nvSpPr>
          <p:spPr>
            <a:xfrm>
              <a:off x="0" y="2626668"/>
              <a:ext cx="3519937" cy="2501529"/>
            </a:xfrm>
            <a:prstGeom prst="roundRect">
              <a:avLst>
                <a:gd fmla="val 16667" name="adj"/>
              </a:avLst>
            </a:prstGeom>
            <a:solidFill>
              <a:srgbClr val="D4781F"/>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20"/>
            <p:cNvSpPr txBox="1"/>
            <p:nvPr/>
          </p:nvSpPr>
          <p:spPr>
            <a:xfrm>
              <a:off x="122115" y="2748783"/>
              <a:ext cx="3275707" cy="2257299"/>
            </a:xfrm>
            <a:prstGeom prst="rect">
              <a:avLst/>
            </a:prstGeom>
            <a:noFill/>
            <a:ln>
              <a:noFill/>
            </a:ln>
          </p:spPr>
          <p:txBody>
            <a:bodyPr anchorCtr="0" anchor="ctr" bIns="49525" lIns="99050" spcFirstLastPara="1" rIns="99050" wrap="square" tIns="49525">
              <a:noAutofit/>
            </a:bodyPr>
            <a:lstStyle/>
            <a:p>
              <a:pPr indent="0" lvl="0" marL="0" marR="0" rtl="0" algn="ctr">
                <a:lnSpc>
                  <a:spcPct val="90000"/>
                </a:lnSpc>
                <a:spcBef>
                  <a:spcPts val="0"/>
                </a:spcBef>
                <a:spcAft>
                  <a:spcPts val="0"/>
                </a:spcAft>
                <a:buClr>
                  <a:schemeClr val="lt1"/>
                </a:buClr>
                <a:buSzPts val="2600"/>
                <a:buFont typeface="Arial Black"/>
                <a:buNone/>
              </a:pPr>
              <a:r>
                <a:rPr lang="en-US" sz="2600">
                  <a:solidFill>
                    <a:schemeClr val="lt1"/>
                  </a:solidFill>
                  <a:latin typeface="Arial Black"/>
                  <a:ea typeface="Arial Black"/>
                  <a:cs typeface="Arial Black"/>
                  <a:sym typeface="Arial Black"/>
                </a:rPr>
                <a:t> </a:t>
              </a:r>
              <a:r>
                <a:rPr lang="en-US" sz="2600">
                  <a:solidFill>
                    <a:schemeClr val="lt1"/>
                  </a:solidFill>
                  <a:latin typeface="EB Garamond"/>
                  <a:ea typeface="EB Garamond"/>
                  <a:cs typeface="EB Garamond"/>
                  <a:sym typeface="EB Garamond"/>
                </a:rPr>
                <a:t>How are district and cluster priorities reflected in our budget?</a:t>
              </a:r>
              <a:r>
                <a:rPr lang="en-US" sz="2600">
                  <a:solidFill>
                    <a:schemeClr val="lt1"/>
                  </a:solidFill>
                  <a:latin typeface="Arial Black"/>
                  <a:ea typeface="Arial Black"/>
                  <a:cs typeface="Arial Black"/>
                  <a:sym typeface="Arial Black"/>
                </a:rPr>
                <a:t> </a:t>
              </a:r>
              <a:endParaRPr sz="2600">
                <a:solidFill>
                  <a:schemeClr val="lt1"/>
                </a:solidFill>
                <a:latin typeface="EB Garamond"/>
                <a:ea typeface="EB Garamond"/>
                <a:cs typeface="EB Garamond"/>
                <a:sym typeface="EB Garamond"/>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2"/>
          <p:cNvSpPr txBox="1"/>
          <p:nvPr>
            <p:ph type="title"/>
          </p:nvPr>
        </p:nvSpPr>
        <p:spPr>
          <a:xfrm>
            <a:off x="2363724" y="344424"/>
            <a:ext cx="8003286" cy="768096"/>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accent6"/>
              </a:buClr>
              <a:buSzPts val="4800"/>
              <a:buFont typeface="Arial Black"/>
              <a:buNone/>
            </a:pPr>
            <a:r>
              <a:rPr lang="en-US" sz="4800"/>
              <a:t>NORMS</a:t>
            </a:r>
            <a:endParaRPr/>
          </a:p>
        </p:txBody>
      </p:sp>
      <p:sp>
        <p:nvSpPr>
          <p:cNvPr id="583" name="Google Shape;583;p2"/>
          <p:cNvSpPr txBox="1"/>
          <p:nvPr>
            <p:ph idx="12" type="sldNum"/>
          </p:nvPr>
        </p:nvSpPr>
        <p:spPr>
          <a:xfrm>
            <a:off x="9733026" y="457200"/>
            <a:ext cx="740664" cy="274320"/>
          </a:xfrm>
          <a:prstGeom prst="rect">
            <a:avLst/>
          </a:prstGeom>
          <a:no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159839"/>
              </a:buClr>
              <a:buSzPts val="900"/>
              <a:buFont typeface="Arial"/>
              <a:buNone/>
            </a:pPr>
            <a:fld id="{00000000-1234-1234-1234-123412341234}" type="slidenum">
              <a:rPr b="0" i="0" lang="en-US" sz="900" u="none" cap="none" strike="noStrike">
                <a:solidFill>
                  <a:srgbClr val="159839"/>
                </a:solidFill>
                <a:latin typeface="Arial"/>
                <a:ea typeface="Arial"/>
                <a:cs typeface="Arial"/>
                <a:sym typeface="Arial"/>
              </a:rPr>
              <a:t>‹#›</a:t>
            </a:fld>
            <a:endParaRPr b="0" i="0" sz="900" u="none" cap="none" strike="noStrike">
              <a:solidFill>
                <a:srgbClr val="159839"/>
              </a:solidFill>
              <a:latin typeface="Arial"/>
              <a:ea typeface="Arial"/>
              <a:cs typeface="Arial"/>
              <a:sym typeface="Arial"/>
            </a:endParaRPr>
          </a:p>
        </p:txBody>
      </p:sp>
      <p:grpSp>
        <p:nvGrpSpPr>
          <p:cNvPr id="584" name="Google Shape;584;p2"/>
          <p:cNvGrpSpPr/>
          <p:nvPr/>
        </p:nvGrpSpPr>
        <p:grpSpPr>
          <a:xfrm>
            <a:off x="1472755" y="2046260"/>
            <a:ext cx="9785222" cy="3479854"/>
            <a:chOff x="133921" y="874685"/>
            <a:chExt cx="9785222" cy="3479854"/>
          </a:xfrm>
        </p:grpSpPr>
        <p:sp>
          <p:nvSpPr>
            <p:cNvPr id="585" name="Google Shape;585;p2"/>
            <p:cNvSpPr/>
            <p:nvPr/>
          </p:nvSpPr>
          <p:spPr>
            <a:xfrm>
              <a:off x="133921" y="874685"/>
              <a:ext cx="1295443" cy="1295443"/>
            </a:xfrm>
            <a:prstGeom prst="ellipse">
              <a:avLst/>
            </a:prstGeom>
            <a:solidFill>
              <a:srgbClr val="C9D7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2"/>
            <p:cNvSpPr/>
            <p:nvPr/>
          </p:nvSpPr>
          <p:spPr>
            <a:xfrm>
              <a:off x="405964" y="1146728"/>
              <a:ext cx="751357" cy="751357"/>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2"/>
            <p:cNvSpPr/>
            <p:nvPr/>
          </p:nvSpPr>
          <p:spPr>
            <a:xfrm>
              <a:off x="1706959" y="874685"/>
              <a:ext cx="3053544" cy="129544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2"/>
            <p:cNvSpPr txBox="1"/>
            <p:nvPr/>
          </p:nvSpPr>
          <p:spPr>
            <a:xfrm>
              <a:off x="1706959" y="874685"/>
              <a:ext cx="3053544" cy="1295443"/>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dk1"/>
                </a:buClr>
                <a:buSzPts val="1800"/>
                <a:buFont typeface="EB Garamond"/>
                <a:buNone/>
              </a:pPr>
              <a:r>
                <a:rPr lang="en-US" sz="1800">
                  <a:solidFill>
                    <a:schemeClr val="dk1"/>
                  </a:solidFill>
                  <a:latin typeface="EB Garamond"/>
                  <a:ea typeface="EB Garamond"/>
                  <a:cs typeface="EB Garamond"/>
                  <a:sym typeface="EB Garamond"/>
                </a:rPr>
                <a:t>This is a meeting of the GO Team. Only members of the team may participate in the discussion. Any members of the public present are here to quietly observe.</a:t>
              </a:r>
              <a:endParaRPr/>
            </a:p>
          </p:txBody>
        </p:sp>
        <p:sp>
          <p:nvSpPr>
            <p:cNvPr id="589" name="Google Shape;589;p2"/>
            <p:cNvSpPr/>
            <p:nvPr/>
          </p:nvSpPr>
          <p:spPr>
            <a:xfrm>
              <a:off x="5292561" y="874685"/>
              <a:ext cx="1295443" cy="1295443"/>
            </a:xfrm>
            <a:prstGeom prst="ellipse">
              <a:avLst/>
            </a:prstGeom>
            <a:solidFill>
              <a:srgbClr val="C9D7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2"/>
            <p:cNvSpPr/>
            <p:nvPr/>
          </p:nvSpPr>
          <p:spPr>
            <a:xfrm>
              <a:off x="5564604" y="1146728"/>
              <a:ext cx="751357" cy="751357"/>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2"/>
            <p:cNvSpPr/>
            <p:nvPr/>
          </p:nvSpPr>
          <p:spPr>
            <a:xfrm>
              <a:off x="6865599" y="874685"/>
              <a:ext cx="3053544" cy="129544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2"/>
            <p:cNvSpPr txBox="1"/>
            <p:nvPr/>
          </p:nvSpPr>
          <p:spPr>
            <a:xfrm>
              <a:off x="6865599" y="874685"/>
              <a:ext cx="3053544" cy="1295443"/>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dk1"/>
                </a:buClr>
                <a:buSzPts val="1800"/>
                <a:buFont typeface="EB Garamond"/>
                <a:buNone/>
              </a:pPr>
              <a:r>
                <a:rPr lang="en-US" sz="1800">
                  <a:solidFill>
                    <a:schemeClr val="dk1"/>
                  </a:solidFill>
                  <a:latin typeface="EB Garamond"/>
                  <a:ea typeface="EB Garamond"/>
                  <a:cs typeface="EB Garamond"/>
                  <a:sym typeface="EB Garamond"/>
                </a:rPr>
                <a:t>We will follow the agenda as noticed to the public and stay on task.</a:t>
              </a:r>
              <a:endParaRPr/>
            </a:p>
          </p:txBody>
        </p:sp>
        <p:sp>
          <p:nvSpPr>
            <p:cNvPr id="593" name="Google Shape;593;p2"/>
            <p:cNvSpPr/>
            <p:nvPr/>
          </p:nvSpPr>
          <p:spPr>
            <a:xfrm>
              <a:off x="133921" y="3059096"/>
              <a:ext cx="1295443" cy="1295443"/>
            </a:xfrm>
            <a:prstGeom prst="ellipse">
              <a:avLst/>
            </a:prstGeom>
            <a:solidFill>
              <a:srgbClr val="C9D7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2"/>
            <p:cNvSpPr/>
            <p:nvPr/>
          </p:nvSpPr>
          <p:spPr>
            <a:xfrm>
              <a:off x="405964" y="3331139"/>
              <a:ext cx="751357" cy="751357"/>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2"/>
            <p:cNvSpPr/>
            <p:nvPr/>
          </p:nvSpPr>
          <p:spPr>
            <a:xfrm>
              <a:off x="1706959" y="3059096"/>
              <a:ext cx="3053544" cy="129544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2"/>
            <p:cNvSpPr txBox="1"/>
            <p:nvPr/>
          </p:nvSpPr>
          <p:spPr>
            <a:xfrm>
              <a:off x="1706959" y="3059096"/>
              <a:ext cx="3053544" cy="1295443"/>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dk1"/>
                </a:buClr>
                <a:buSzPts val="1800"/>
                <a:buFont typeface="EB Garamond"/>
                <a:buNone/>
              </a:pPr>
              <a:r>
                <a:rPr lang="en-US" sz="1800">
                  <a:solidFill>
                    <a:schemeClr val="dk1"/>
                  </a:solidFill>
                  <a:latin typeface="EB Garamond"/>
                  <a:ea typeface="EB Garamond"/>
                  <a:cs typeface="EB Garamond"/>
                  <a:sym typeface="EB Garamond"/>
                </a:rPr>
                <a:t>We invite and welcome contributions of every member and listen to each other.</a:t>
              </a:r>
              <a:endParaRPr/>
            </a:p>
          </p:txBody>
        </p:sp>
        <p:sp>
          <p:nvSpPr>
            <p:cNvPr id="597" name="Google Shape;597;p2"/>
            <p:cNvSpPr/>
            <p:nvPr/>
          </p:nvSpPr>
          <p:spPr>
            <a:xfrm>
              <a:off x="5292561" y="3059096"/>
              <a:ext cx="1295443" cy="1295443"/>
            </a:xfrm>
            <a:prstGeom prst="ellipse">
              <a:avLst/>
            </a:prstGeom>
            <a:solidFill>
              <a:srgbClr val="C9D7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2"/>
            <p:cNvSpPr/>
            <p:nvPr/>
          </p:nvSpPr>
          <p:spPr>
            <a:xfrm>
              <a:off x="5564604" y="3331139"/>
              <a:ext cx="751357" cy="751357"/>
            </a:xfrm>
            <a:prstGeom prst="rect">
              <a:avLst/>
            </a:prstGeom>
            <a:blipFill rotWithShape="1">
              <a:blip r:embed="rId6">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2"/>
            <p:cNvSpPr/>
            <p:nvPr/>
          </p:nvSpPr>
          <p:spPr>
            <a:xfrm>
              <a:off x="6865599" y="3059096"/>
              <a:ext cx="3053544" cy="129544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2"/>
            <p:cNvSpPr txBox="1"/>
            <p:nvPr/>
          </p:nvSpPr>
          <p:spPr>
            <a:xfrm>
              <a:off x="6865599" y="3059096"/>
              <a:ext cx="3053544" cy="1295443"/>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dk1"/>
                </a:buClr>
                <a:buSzPts val="1800"/>
                <a:buFont typeface="EB Garamond"/>
                <a:buNone/>
              </a:pPr>
              <a:r>
                <a:rPr lang="en-US" sz="1800">
                  <a:solidFill>
                    <a:schemeClr val="dk1"/>
                  </a:solidFill>
                  <a:latin typeface="EB Garamond"/>
                  <a:ea typeface="EB Garamond"/>
                  <a:cs typeface="EB Garamond"/>
                  <a:sym typeface="EB Garamond"/>
                </a:rPr>
                <a:t>We will respect all ideas and assume good intentions.</a:t>
              </a: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5" name="Shape 785"/>
        <p:cNvGrpSpPr/>
        <p:nvPr/>
      </p:nvGrpSpPr>
      <p:grpSpPr>
        <a:xfrm>
          <a:off x="0" y="0"/>
          <a:ext cx="0" cy="0"/>
          <a:chOff x="0" y="0"/>
          <a:chExt cx="0" cy="0"/>
        </a:xfrm>
      </p:grpSpPr>
      <p:pic>
        <p:nvPicPr>
          <p:cNvPr descr="Close-up of stacked books" id="786" name="Google Shape;786;p21"/>
          <p:cNvPicPr preferRelativeResize="0"/>
          <p:nvPr>
            <p:ph idx="2" type="pic"/>
          </p:nvPr>
        </p:nvPicPr>
        <p:blipFill rotWithShape="1">
          <a:blip r:embed="rId3">
            <a:alphaModFix/>
          </a:blip>
          <a:srcRect b="0" l="0" r="0" t="0"/>
          <a:stretch/>
        </p:blipFill>
        <p:spPr>
          <a:xfrm flipH="1">
            <a:off x="0" y="0"/>
            <a:ext cx="12192000" cy="6858000"/>
          </a:xfrm>
          <a:prstGeom prst="rect">
            <a:avLst/>
          </a:prstGeom>
          <a:solidFill>
            <a:schemeClr val="accent2"/>
          </a:solidFill>
          <a:ln>
            <a:noFill/>
          </a:ln>
        </p:spPr>
      </p:pic>
      <p:sp>
        <p:nvSpPr>
          <p:cNvPr id="787" name="Google Shape;787;p21"/>
          <p:cNvSpPr txBox="1"/>
          <p:nvPr>
            <p:ph type="title"/>
          </p:nvPr>
        </p:nvSpPr>
        <p:spPr>
          <a:xfrm>
            <a:off x="6409347" y="3045437"/>
            <a:ext cx="5726074" cy="610863"/>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lt1"/>
              </a:buClr>
              <a:buSzPts val="8000"/>
              <a:buFont typeface="Franklin Gothic"/>
              <a:buNone/>
            </a:pPr>
            <a:r>
              <a:rPr lang="en-US" sz="8000"/>
              <a:t>Questions?</a:t>
            </a:r>
            <a:endParaRPr/>
          </a:p>
        </p:txBody>
      </p:sp>
      <p:cxnSp>
        <p:nvCxnSpPr>
          <p:cNvPr id="788" name="Google Shape;788;p21"/>
          <p:cNvCxnSpPr/>
          <p:nvPr/>
        </p:nvCxnSpPr>
        <p:spPr>
          <a:xfrm>
            <a:off x="7194680" y="4003877"/>
            <a:ext cx="2133600" cy="3992"/>
          </a:xfrm>
          <a:prstGeom prst="straightConnector1">
            <a:avLst/>
          </a:prstGeom>
          <a:noFill/>
          <a:ln cap="flat" cmpd="sng" w="101600">
            <a:solidFill>
              <a:schemeClr val="lt2"/>
            </a:solidFill>
            <a:prstDash val="solid"/>
            <a:miter lim="800000"/>
            <a:headEnd len="sm" w="sm" type="none"/>
            <a:tailEnd len="sm" w="sm" type="none"/>
          </a:ln>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2" name="Shape 792"/>
        <p:cNvGrpSpPr/>
        <p:nvPr/>
      </p:nvGrpSpPr>
      <p:grpSpPr>
        <a:xfrm>
          <a:off x="0" y="0"/>
          <a:ext cx="0" cy="0"/>
          <a:chOff x="0" y="0"/>
          <a:chExt cx="0" cy="0"/>
        </a:xfrm>
      </p:grpSpPr>
      <p:sp>
        <p:nvSpPr>
          <p:cNvPr id="793" name="Google Shape;793;p22"/>
          <p:cNvSpPr txBox="1"/>
          <p:nvPr>
            <p:ph type="title"/>
          </p:nvPr>
        </p:nvSpPr>
        <p:spPr>
          <a:xfrm>
            <a:off x="1587865" y="1980844"/>
            <a:ext cx="5829885" cy="3289971"/>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2"/>
              </a:buClr>
              <a:buSzPts val="3000"/>
              <a:buFont typeface="Arial"/>
              <a:buNone/>
            </a:pPr>
            <a:r>
              <a:rPr lang="en-US" sz="3000">
                <a:solidFill>
                  <a:schemeClr val="dk2"/>
                </a:solidFill>
                <a:latin typeface="Arial"/>
                <a:ea typeface="Arial"/>
                <a:cs typeface="Arial"/>
                <a:sym typeface="Arial"/>
              </a:rPr>
              <a:t>The GO Team needs to </a:t>
            </a:r>
            <a:r>
              <a:rPr b="1" lang="en-US" sz="3000">
                <a:solidFill>
                  <a:schemeClr val="accent3"/>
                </a:solidFill>
                <a:latin typeface="Arial"/>
                <a:ea typeface="Arial"/>
                <a:cs typeface="Arial"/>
                <a:sym typeface="Arial"/>
              </a:rPr>
              <a:t>TAKE ACTION (vote)</a:t>
            </a:r>
            <a:r>
              <a:rPr lang="en-US" sz="3000">
                <a:solidFill>
                  <a:schemeClr val="dk2"/>
                </a:solidFill>
                <a:latin typeface="Arial"/>
                <a:ea typeface="Arial"/>
                <a:cs typeface="Arial"/>
                <a:sym typeface="Arial"/>
              </a:rPr>
              <a:t> on the presented budget. After the motion and a second, the GO Team may have additional discussion. Once discussion is concluded, the GO Team will vote.</a:t>
            </a:r>
            <a:endParaRPr/>
          </a:p>
        </p:txBody>
      </p:sp>
      <p:sp>
        <p:nvSpPr>
          <p:cNvPr id="794" name="Google Shape;794;p22"/>
          <p:cNvSpPr txBox="1"/>
          <p:nvPr/>
        </p:nvSpPr>
        <p:spPr>
          <a:xfrm>
            <a:off x="486159" y="412939"/>
            <a:ext cx="8555992" cy="61086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lt2"/>
              </a:buClr>
              <a:buSzPts val="4400"/>
              <a:buFont typeface="Franklin Gothic"/>
              <a:buNone/>
            </a:pPr>
            <a:r>
              <a:rPr b="0" i="0" lang="en-US" sz="4400">
                <a:solidFill>
                  <a:schemeClr val="lt2"/>
                </a:solidFill>
                <a:latin typeface="Franklin Gothic"/>
                <a:ea typeface="Franklin Gothic"/>
                <a:cs typeface="Franklin Gothic"/>
                <a:sym typeface="Franklin Gothic"/>
              </a:rPr>
              <a:t>Action on the Budget</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9" name="Shape 799"/>
        <p:cNvGrpSpPr/>
        <p:nvPr/>
      </p:nvGrpSpPr>
      <p:grpSpPr>
        <a:xfrm>
          <a:off x="0" y="0"/>
          <a:ext cx="0" cy="0"/>
          <a:chOff x="0" y="0"/>
          <a:chExt cx="0" cy="0"/>
        </a:xfrm>
      </p:grpSpPr>
      <p:sp>
        <p:nvSpPr>
          <p:cNvPr id="800" name="Google Shape;800;p23"/>
          <p:cNvSpPr txBox="1"/>
          <p:nvPr>
            <p:ph type="title"/>
          </p:nvPr>
        </p:nvSpPr>
        <p:spPr>
          <a:xfrm>
            <a:off x="6881986" y="1700613"/>
            <a:ext cx="3390059" cy="1196411"/>
          </a:xfrm>
          <a:prstGeom prst="rect">
            <a:avLst/>
          </a:prstGeom>
          <a:noFill/>
          <a:ln>
            <a:noFill/>
          </a:ln>
        </p:spPr>
        <p:txBody>
          <a:bodyPr anchorCtr="0" anchor="b" bIns="0" lIns="0" spcFirstLastPara="1" rIns="0" wrap="square" tIns="0">
            <a:normAutofit fontScale="90000"/>
          </a:bodyPr>
          <a:lstStyle/>
          <a:p>
            <a:pPr indent="0" lvl="0" marL="0" rtl="0" algn="l">
              <a:lnSpc>
                <a:spcPct val="90000"/>
              </a:lnSpc>
              <a:spcBef>
                <a:spcPts val="0"/>
              </a:spcBef>
              <a:spcAft>
                <a:spcPts val="0"/>
              </a:spcAft>
              <a:buClr>
                <a:schemeClr val="dk1"/>
              </a:buClr>
              <a:buSzPct val="100000"/>
              <a:buFont typeface="Franklin Gothic"/>
              <a:buNone/>
            </a:pPr>
            <a:r>
              <a:rPr lang="en-US"/>
              <a:t>Security Grant </a:t>
            </a:r>
            <a:br>
              <a:rPr lang="en-US"/>
            </a:br>
            <a:r>
              <a:rPr lang="en-US"/>
              <a:t>Survey</a:t>
            </a:r>
            <a:endParaRPr/>
          </a:p>
        </p:txBody>
      </p:sp>
      <p:pic>
        <p:nvPicPr>
          <p:cNvPr id="801" name="Google Shape;801;p23"/>
          <p:cNvPicPr preferRelativeResize="0"/>
          <p:nvPr>
            <p:ph idx="3" type="pic"/>
          </p:nvPr>
        </p:nvPicPr>
        <p:blipFill rotWithShape="1">
          <a:blip r:embed="rId3">
            <a:alphaModFix/>
          </a:blip>
          <a:srcRect b="0" l="16667" r="16666" t="0"/>
          <a:stretch/>
        </p:blipFill>
        <p:spPr>
          <a:xfrm>
            <a:off x="0" y="0"/>
            <a:ext cx="6096000" cy="68580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6" name="Shape 806"/>
        <p:cNvGrpSpPr/>
        <p:nvPr/>
      </p:nvGrpSpPr>
      <p:grpSpPr>
        <a:xfrm>
          <a:off x="0" y="0"/>
          <a:ext cx="0" cy="0"/>
          <a:chOff x="0" y="0"/>
          <a:chExt cx="0" cy="0"/>
        </a:xfrm>
      </p:grpSpPr>
      <p:sp>
        <p:nvSpPr>
          <p:cNvPr id="807" name="Google Shape;807;g2bd54f5f1d7_0_1706"/>
          <p:cNvSpPr txBox="1"/>
          <p:nvPr>
            <p:ph idx="1" type="body"/>
          </p:nvPr>
        </p:nvSpPr>
        <p:spPr>
          <a:xfrm>
            <a:off x="6896100" y="5102063"/>
            <a:ext cx="4914900" cy="588900"/>
          </a:xfrm>
          <a:prstGeom prst="rect">
            <a:avLst/>
          </a:prstGeom>
        </p:spPr>
        <p:txBody>
          <a:bodyPr anchorCtr="0" anchor="b" bIns="0" lIns="0" spcFirstLastPara="1" rIns="0" wrap="square" tIns="0">
            <a:noAutofit/>
          </a:bodyPr>
          <a:lstStyle/>
          <a:p>
            <a:pPr indent="0" lvl="0" marL="0" rtl="0" algn="l">
              <a:spcBef>
                <a:spcPts val="1000"/>
              </a:spcBef>
              <a:spcAft>
                <a:spcPts val="0"/>
              </a:spcAft>
              <a:buNone/>
            </a:pPr>
            <a:r>
              <a:rPr lang="en-US"/>
              <a:t>                           Next meeting 3/14/24</a:t>
            </a:r>
            <a:endParaRPr/>
          </a:p>
        </p:txBody>
      </p:sp>
      <p:sp>
        <p:nvSpPr>
          <p:cNvPr id="808" name="Google Shape;808;g2bd54f5f1d7_0_1706"/>
          <p:cNvSpPr txBox="1"/>
          <p:nvPr>
            <p:ph idx="2" type="subTitle"/>
          </p:nvPr>
        </p:nvSpPr>
        <p:spPr>
          <a:xfrm>
            <a:off x="6907623" y="3591098"/>
            <a:ext cx="4903500" cy="1057800"/>
          </a:xfrm>
          <a:prstGeom prst="rect">
            <a:avLst/>
          </a:prstGeom>
        </p:spPr>
        <p:txBody>
          <a:bodyPr anchorCtr="0" anchor="t" bIns="0" lIns="0" spcFirstLastPara="1" rIns="0" wrap="square" tIns="0">
            <a:normAutofit/>
          </a:bodyPr>
          <a:lstStyle/>
          <a:p>
            <a:pPr indent="0" lvl="0" marL="0" rtl="0" algn="l">
              <a:spcBef>
                <a:spcPts val="1000"/>
              </a:spcBef>
              <a:spcAft>
                <a:spcPts val="0"/>
              </a:spcAft>
              <a:buNone/>
            </a:pPr>
            <a:r>
              <a:rPr lang="en-US"/>
              <a:t>                         Survey to be released this week (2/26)</a:t>
            </a:r>
            <a:endParaRPr/>
          </a:p>
        </p:txBody>
      </p:sp>
      <p:sp>
        <p:nvSpPr>
          <p:cNvPr id="809" name="Google Shape;809;g2bd54f5f1d7_0_1706"/>
          <p:cNvSpPr txBox="1"/>
          <p:nvPr>
            <p:ph type="title"/>
          </p:nvPr>
        </p:nvSpPr>
        <p:spPr>
          <a:xfrm>
            <a:off x="6907623" y="2173658"/>
            <a:ext cx="4903500" cy="610800"/>
          </a:xfrm>
          <a:prstGeom prst="rect">
            <a:avLst/>
          </a:prstGeom>
        </p:spPr>
        <p:txBody>
          <a:bodyPr anchorCtr="0" anchor="b" bIns="0" lIns="0" spcFirstLastPara="1" rIns="0" wrap="square" tIns="0">
            <a:normAutofit/>
          </a:bodyPr>
          <a:lstStyle/>
          <a:p>
            <a:pPr indent="0" lvl="0" marL="0" rtl="0" algn="l">
              <a:spcBef>
                <a:spcPts val="0"/>
              </a:spcBef>
              <a:spcAft>
                <a:spcPts val="0"/>
              </a:spcAft>
              <a:buNone/>
            </a:pPr>
            <a:r>
              <a:rPr lang="en-US"/>
              <a:t>        Security Grant</a:t>
            </a:r>
            <a:endParaRPr/>
          </a:p>
        </p:txBody>
      </p:sp>
      <p:sp>
        <p:nvSpPr>
          <p:cNvPr id="810" name="Google Shape;810;g2bd54f5f1d7_0_1706"/>
          <p:cNvSpPr/>
          <p:nvPr>
            <p:ph idx="3" type="pic"/>
          </p:nvPr>
        </p:nvSpPr>
        <p:spPr>
          <a:xfrm>
            <a:off x="0" y="0"/>
            <a:ext cx="6096000" cy="6858000"/>
          </a:xfrm>
          <a:prstGeom prst="rect">
            <a:avLst/>
          </a:prstGeom>
        </p:spPr>
      </p:sp>
      <p:pic>
        <p:nvPicPr>
          <p:cNvPr id="811" name="Google Shape;811;g2bd54f5f1d7_0_1706"/>
          <p:cNvPicPr preferRelativeResize="0"/>
          <p:nvPr/>
        </p:nvPicPr>
        <p:blipFill>
          <a:blip r:embed="rId3">
            <a:alphaModFix/>
          </a:blip>
          <a:stretch>
            <a:fillRect/>
          </a:stretch>
        </p:blipFill>
        <p:spPr>
          <a:xfrm>
            <a:off x="176200" y="280938"/>
            <a:ext cx="11839575" cy="619125"/>
          </a:xfrm>
          <a:prstGeom prst="rect">
            <a:avLst/>
          </a:prstGeom>
          <a:noFill/>
          <a:ln>
            <a:noFill/>
          </a:ln>
        </p:spPr>
      </p:pic>
      <p:pic>
        <p:nvPicPr>
          <p:cNvPr id="812" name="Google Shape;812;g2bd54f5f1d7_0_1706"/>
          <p:cNvPicPr preferRelativeResize="0"/>
          <p:nvPr/>
        </p:nvPicPr>
        <p:blipFill>
          <a:blip r:embed="rId4">
            <a:alphaModFix/>
          </a:blip>
          <a:stretch>
            <a:fillRect/>
          </a:stretch>
        </p:blipFill>
        <p:spPr>
          <a:xfrm>
            <a:off x="176200" y="979788"/>
            <a:ext cx="6858000" cy="57626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6" name="Shape 816"/>
        <p:cNvGrpSpPr/>
        <p:nvPr/>
      </p:nvGrpSpPr>
      <p:grpSpPr>
        <a:xfrm>
          <a:off x="0" y="0"/>
          <a:ext cx="0" cy="0"/>
          <a:chOff x="0" y="0"/>
          <a:chExt cx="0" cy="0"/>
        </a:xfrm>
      </p:grpSpPr>
      <p:sp>
        <p:nvSpPr>
          <p:cNvPr id="817" name="Google Shape;817;p24"/>
          <p:cNvSpPr txBox="1"/>
          <p:nvPr>
            <p:ph idx="2" type="body"/>
          </p:nvPr>
        </p:nvSpPr>
        <p:spPr>
          <a:xfrm>
            <a:off x="1762215" y="2127943"/>
            <a:ext cx="7877085" cy="2388151"/>
          </a:xfrm>
          <a:prstGeom prst="rect">
            <a:avLst/>
          </a:prstGeom>
          <a:noFill/>
          <a:ln>
            <a:noFill/>
          </a:ln>
        </p:spPr>
        <p:txBody>
          <a:bodyPr anchorCtr="0" anchor="t" bIns="0" lIns="0" spcFirstLastPara="1" rIns="0" wrap="square" tIns="0">
            <a:noAutofit/>
          </a:bodyPr>
          <a:lstStyle/>
          <a:p>
            <a:pPr indent="-342900" lvl="1" marL="742950" rtl="0" algn="l">
              <a:lnSpc>
                <a:spcPct val="90000"/>
              </a:lnSpc>
              <a:spcBef>
                <a:spcPts val="0"/>
              </a:spcBef>
              <a:spcAft>
                <a:spcPts val="0"/>
              </a:spcAft>
              <a:buClr>
                <a:schemeClr val="lt2"/>
              </a:buClr>
              <a:buSzPts val="2000"/>
              <a:buFont typeface="Franklin Gothic"/>
              <a:buAutoNum type="arabicPeriod"/>
            </a:pPr>
            <a:r>
              <a:rPr b="1" lang="en-US" sz="2000">
                <a:solidFill>
                  <a:schemeClr val="lt2"/>
                </a:solidFill>
              </a:rPr>
              <a:t>Complete your required trainings</a:t>
            </a:r>
            <a:endParaRPr/>
          </a:p>
          <a:p>
            <a:pPr indent="-342900" lvl="2" marL="1200150" rtl="0" algn="l">
              <a:lnSpc>
                <a:spcPct val="90000"/>
              </a:lnSpc>
              <a:spcBef>
                <a:spcPts val="500"/>
              </a:spcBef>
              <a:spcAft>
                <a:spcPts val="0"/>
              </a:spcAft>
              <a:buClr>
                <a:schemeClr val="dk1"/>
              </a:buClr>
              <a:buSzPts val="2000"/>
              <a:buFont typeface="Franklin Gothic"/>
              <a:buAutoNum type="arabicPeriod"/>
            </a:pPr>
            <a:r>
              <a:rPr lang="en-US" sz="2000"/>
              <a:t>Orientation</a:t>
            </a:r>
            <a:endParaRPr/>
          </a:p>
          <a:p>
            <a:pPr indent="-342900" lvl="2" marL="1200150" rtl="0" algn="l">
              <a:lnSpc>
                <a:spcPct val="90000"/>
              </a:lnSpc>
              <a:spcBef>
                <a:spcPts val="500"/>
              </a:spcBef>
              <a:spcAft>
                <a:spcPts val="0"/>
              </a:spcAft>
              <a:buClr>
                <a:schemeClr val="dk1"/>
              </a:buClr>
              <a:buSzPts val="2000"/>
              <a:buFont typeface="Franklin Gothic"/>
              <a:buAutoNum type="arabicPeriod"/>
            </a:pPr>
            <a:r>
              <a:rPr lang="en-US" sz="2000"/>
              <a:t>Ethics</a:t>
            </a:r>
            <a:endParaRPr/>
          </a:p>
          <a:p>
            <a:pPr indent="-342900" lvl="2" marL="1200150" rtl="0" algn="l">
              <a:lnSpc>
                <a:spcPct val="90000"/>
              </a:lnSpc>
              <a:spcBef>
                <a:spcPts val="500"/>
              </a:spcBef>
              <a:spcAft>
                <a:spcPts val="0"/>
              </a:spcAft>
              <a:buClr>
                <a:schemeClr val="dk1"/>
              </a:buClr>
              <a:buSzPts val="2000"/>
              <a:buFont typeface="Franklin Gothic"/>
              <a:buAutoNum type="arabicPeriod"/>
            </a:pPr>
            <a:r>
              <a:rPr lang="en-US" sz="2000"/>
              <a:t>Budget</a:t>
            </a:r>
            <a:endParaRPr/>
          </a:p>
          <a:p>
            <a:pPr indent="-342900" lvl="1" marL="742950" rtl="0" algn="l">
              <a:lnSpc>
                <a:spcPct val="90000"/>
              </a:lnSpc>
              <a:spcBef>
                <a:spcPts val="500"/>
              </a:spcBef>
              <a:spcAft>
                <a:spcPts val="0"/>
              </a:spcAft>
              <a:buClr>
                <a:schemeClr val="lt2"/>
              </a:buClr>
              <a:buSzPts val="2000"/>
              <a:buFont typeface="Franklin Gothic"/>
              <a:buAutoNum type="arabicPeriod"/>
            </a:pPr>
            <a:r>
              <a:rPr b="1" lang="en-US" sz="2000">
                <a:solidFill>
                  <a:schemeClr val="lt2"/>
                </a:solidFill>
              </a:rPr>
              <a:t>Complete the end of year surveys </a:t>
            </a:r>
            <a:r>
              <a:rPr lang="en-US" sz="2000"/>
              <a:t>(</a:t>
            </a:r>
            <a:r>
              <a:rPr i="1" lang="en-US" sz="2000"/>
              <a:t>links have been emailed to you</a:t>
            </a:r>
            <a:r>
              <a:rPr lang="en-US" sz="2000"/>
              <a:t>)</a:t>
            </a:r>
            <a:endParaRPr/>
          </a:p>
          <a:p>
            <a:pPr indent="-342900" lvl="2" marL="1200150" rtl="0" algn="l">
              <a:lnSpc>
                <a:spcPct val="90000"/>
              </a:lnSpc>
              <a:spcBef>
                <a:spcPts val="500"/>
              </a:spcBef>
              <a:spcAft>
                <a:spcPts val="0"/>
              </a:spcAft>
              <a:buClr>
                <a:schemeClr val="dk1"/>
              </a:buClr>
              <a:buSzPts val="2000"/>
              <a:buFont typeface="Franklin Gothic"/>
              <a:buAutoNum type="arabicPeriod"/>
            </a:pPr>
            <a:r>
              <a:rPr lang="en-US" sz="2000"/>
              <a:t>GO Team Self-Assessment</a:t>
            </a:r>
            <a:endParaRPr/>
          </a:p>
          <a:p>
            <a:pPr indent="-342900" lvl="2" marL="1200150" rtl="0" algn="l">
              <a:lnSpc>
                <a:spcPct val="90000"/>
              </a:lnSpc>
              <a:spcBef>
                <a:spcPts val="500"/>
              </a:spcBef>
              <a:spcAft>
                <a:spcPts val="0"/>
              </a:spcAft>
              <a:buClr>
                <a:schemeClr val="dk1"/>
              </a:buClr>
              <a:buSzPts val="2000"/>
              <a:buFont typeface="Franklin Gothic"/>
              <a:buAutoNum type="arabicPeriod"/>
            </a:pPr>
            <a:r>
              <a:rPr lang="en-US" sz="2000"/>
              <a:t>Principal Feedback</a:t>
            </a:r>
            <a:endParaRPr/>
          </a:p>
        </p:txBody>
      </p:sp>
      <p:sp>
        <p:nvSpPr>
          <p:cNvPr id="818" name="Google Shape;818;p24"/>
          <p:cNvSpPr txBox="1"/>
          <p:nvPr/>
        </p:nvSpPr>
        <p:spPr>
          <a:xfrm>
            <a:off x="460522" y="592400"/>
            <a:ext cx="8555992" cy="61086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lt2"/>
              </a:buClr>
              <a:buSzPts val="4400"/>
              <a:buFont typeface="Franklin Gothic"/>
              <a:buNone/>
            </a:pPr>
            <a:r>
              <a:rPr b="0" i="0" lang="en-US" sz="4400">
                <a:solidFill>
                  <a:schemeClr val="lt2"/>
                </a:solidFill>
                <a:latin typeface="Franklin Gothic"/>
                <a:ea typeface="Franklin Gothic"/>
                <a:cs typeface="Franklin Gothic"/>
                <a:sym typeface="Franklin Gothic"/>
              </a:rPr>
              <a:t>Announcements</a:t>
            </a:r>
            <a:endParaRPr/>
          </a:p>
        </p:txBody>
      </p:sp>
      <p:sp>
        <p:nvSpPr>
          <p:cNvPr id="819" name="Google Shape;819;p24"/>
          <p:cNvSpPr txBox="1"/>
          <p:nvPr/>
        </p:nvSpPr>
        <p:spPr>
          <a:xfrm>
            <a:off x="1495515" y="1478422"/>
            <a:ext cx="661444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accent3"/>
                </a:solidFill>
                <a:latin typeface="Libre Franklin"/>
                <a:ea typeface="Libre Franklin"/>
                <a:cs typeface="Libre Franklin"/>
                <a:sym typeface="Libre Franklin"/>
              </a:rPr>
              <a:t>GO Team members remember to:</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4" name="Shape 824"/>
        <p:cNvGrpSpPr/>
        <p:nvPr/>
      </p:nvGrpSpPr>
      <p:grpSpPr>
        <a:xfrm>
          <a:off x="0" y="0"/>
          <a:ext cx="0" cy="0"/>
          <a:chOff x="0" y="0"/>
          <a:chExt cx="0" cy="0"/>
        </a:xfrm>
      </p:grpSpPr>
      <p:pic>
        <p:nvPicPr>
          <p:cNvPr descr="Close-up of stacked books" id="825" name="Google Shape;825;p25"/>
          <p:cNvPicPr preferRelativeResize="0"/>
          <p:nvPr>
            <p:ph idx="2" type="pic"/>
          </p:nvPr>
        </p:nvPicPr>
        <p:blipFill rotWithShape="1">
          <a:blip r:embed="rId3">
            <a:alphaModFix/>
          </a:blip>
          <a:srcRect b="0" l="0" r="0" t="0"/>
          <a:stretch/>
        </p:blipFill>
        <p:spPr>
          <a:xfrm flipH="1">
            <a:off x="0" y="0"/>
            <a:ext cx="12192000" cy="6858000"/>
          </a:xfrm>
          <a:prstGeom prst="rect">
            <a:avLst/>
          </a:prstGeom>
          <a:solidFill>
            <a:schemeClr val="accent2"/>
          </a:solidFill>
          <a:ln>
            <a:noFill/>
          </a:ln>
        </p:spPr>
      </p:pic>
      <p:sp>
        <p:nvSpPr>
          <p:cNvPr id="826" name="Google Shape;826;p25"/>
          <p:cNvSpPr txBox="1"/>
          <p:nvPr>
            <p:ph type="title"/>
          </p:nvPr>
        </p:nvSpPr>
        <p:spPr>
          <a:xfrm>
            <a:off x="6409347" y="3045437"/>
            <a:ext cx="5726074" cy="610863"/>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lt1"/>
              </a:buClr>
              <a:buSzPts val="8000"/>
              <a:buFont typeface="Franklin Gothic"/>
              <a:buNone/>
            </a:pPr>
            <a:r>
              <a:rPr lang="en-US" sz="8000"/>
              <a:t>Questions?</a:t>
            </a:r>
            <a:endParaRPr/>
          </a:p>
        </p:txBody>
      </p:sp>
      <p:cxnSp>
        <p:nvCxnSpPr>
          <p:cNvPr id="827" name="Google Shape;827;p25"/>
          <p:cNvCxnSpPr/>
          <p:nvPr/>
        </p:nvCxnSpPr>
        <p:spPr>
          <a:xfrm>
            <a:off x="7194680" y="4003877"/>
            <a:ext cx="2133600" cy="3992"/>
          </a:xfrm>
          <a:prstGeom prst="straightConnector1">
            <a:avLst/>
          </a:prstGeom>
          <a:noFill/>
          <a:ln cap="flat" cmpd="sng" w="101600">
            <a:solidFill>
              <a:schemeClr val="lt2"/>
            </a:solidFill>
            <a:prstDash val="solid"/>
            <a:miter lim="800000"/>
            <a:headEnd len="sm" w="sm" type="none"/>
            <a:tailEnd len="sm" w="sm" type="none"/>
          </a:ln>
        </p:spPr>
      </p:cxn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2" name="Shape 832"/>
        <p:cNvGrpSpPr/>
        <p:nvPr/>
      </p:nvGrpSpPr>
      <p:grpSpPr>
        <a:xfrm>
          <a:off x="0" y="0"/>
          <a:ext cx="0" cy="0"/>
          <a:chOff x="0" y="0"/>
          <a:chExt cx="0" cy="0"/>
        </a:xfrm>
      </p:grpSpPr>
      <p:sp>
        <p:nvSpPr>
          <p:cNvPr id="833" name="Google Shape;833;p26"/>
          <p:cNvSpPr txBox="1"/>
          <p:nvPr>
            <p:ph type="title"/>
          </p:nvPr>
        </p:nvSpPr>
        <p:spPr>
          <a:xfrm>
            <a:off x="6907623" y="2173658"/>
            <a:ext cx="4903377" cy="610863"/>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chemeClr val="dk1"/>
              </a:buClr>
              <a:buSzPts val="4400"/>
              <a:buFont typeface="Franklin Gothic"/>
              <a:buNone/>
            </a:pPr>
            <a:r>
              <a:rPr lang="en-US"/>
              <a:t>Thank you</a:t>
            </a:r>
            <a:endParaRPr/>
          </a:p>
        </p:txBody>
      </p:sp>
      <p:pic>
        <p:nvPicPr>
          <p:cNvPr descr="Long and short pencils" id="834" name="Google Shape;834;p26"/>
          <p:cNvPicPr preferRelativeResize="0"/>
          <p:nvPr>
            <p:ph idx="3" type="pic"/>
          </p:nvPr>
        </p:nvPicPr>
        <p:blipFill rotWithShape="1">
          <a:blip r:embed="rId3">
            <a:alphaModFix/>
          </a:blip>
          <a:srcRect b="0" l="22676" r="22676" t="0"/>
          <a:stretch/>
        </p:blipFill>
        <p:spPr>
          <a:xfrm>
            <a:off x="0" y="0"/>
            <a:ext cx="5640224" cy="688078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4" name="Shape 604"/>
        <p:cNvGrpSpPr/>
        <p:nvPr/>
      </p:nvGrpSpPr>
      <p:grpSpPr>
        <a:xfrm>
          <a:off x="0" y="0"/>
          <a:ext cx="0" cy="0"/>
          <a:chOff x="0" y="0"/>
          <a:chExt cx="0" cy="0"/>
        </a:xfrm>
      </p:grpSpPr>
      <p:sp>
        <p:nvSpPr>
          <p:cNvPr id="605" name="Google Shape;605;p3"/>
          <p:cNvSpPr txBox="1"/>
          <p:nvPr/>
        </p:nvSpPr>
        <p:spPr>
          <a:xfrm>
            <a:off x="507559" y="544880"/>
            <a:ext cx="8555992" cy="61086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lt2"/>
              </a:buClr>
              <a:buSzPts val="4400"/>
              <a:buFont typeface="Franklin Gothic"/>
              <a:buNone/>
            </a:pPr>
            <a:r>
              <a:rPr b="0" i="0" lang="en-US" sz="4400">
                <a:solidFill>
                  <a:schemeClr val="lt2"/>
                </a:solidFill>
                <a:latin typeface="Franklin Gothic"/>
                <a:ea typeface="Franklin Gothic"/>
                <a:cs typeface="Franklin Gothic"/>
                <a:sym typeface="Franklin Gothic"/>
              </a:rPr>
              <a:t>Agenda</a:t>
            </a:r>
            <a:endParaRPr/>
          </a:p>
        </p:txBody>
      </p:sp>
      <p:pic>
        <p:nvPicPr>
          <p:cNvPr id="606" name="Google Shape;606;p3"/>
          <p:cNvPicPr preferRelativeResize="0"/>
          <p:nvPr/>
        </p:nvPicPr>
        <p:blipFill>
          <a:blip r:embed="rId3">
            <a:alphaModFix/>
          </a:blip>
          <a:stretch>
            <a:fillRect/>
          </a:stretch>
        </p:blipFill>
        <p:spPr>
          <a:xfrm>
            <a:off x="2431475" y="1308143"/>
            <a:ext cx="6038850" cy="50577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0" name="Shape 610"/>
        <p:cNvGrpSpPr/>
        <p:nvPr/>
      </p:nvGrpSpPr>
      <p:grpSpPr>
        <a:xfrm>
          <a:off x="0" y="0"/>
          <a:ext cx="0" cy="0"/>
          <a:chOff x="0" y="0"/>
          <a:chExt cx="0" cy="0"/>
        </a:xfrm>
      </p:grpSpPr>
      <p:sp>
        <p:nvSpPr>
          <p:cNvPr id="611" name="Google Shape;611;p4"/>
          <p:cNvSpPr txBox="1"/>
          <p:nvPr>
            <p:ph idx="12" type="sldNum"/>
          </p:nvPr>
        </p:nvSpPr>
        <p:spPr>
          <a:xfrm>
            <a:off x="971550" y="6332220"/>
            <a:ext cx="523240" cy="247651"/>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US"/>
              <a:t>‹#›</a:t>
            </a:fld>
            <a:endParaRPr>
              <a:latin typeface="Libre Franklin"/>
              <a:ea typeface="Libre Franklin"/>
              <a:cs typeface="Libre Franklin"/>
              <a:sym typeface="Libre Franklin"/>
            </a:endParaRPr>
          </a:p>
        </p:txBody>
      </p:sp>
      <p:grpSp>
        <p:nvGrpSpPr>
          <p:cNvPr id="612" name="Google Shape;612;p4"/>
          <p:cNvGrpSpPr/>
          <p:nvPr/>
        </p:nvGrpSpPr>
        <p:grpSpPr>
          <a:xfrm>
            <a:off x="695105" y="1691071"/>
            <a:ext cx="10272104" cy="3475857"/>
            <a:chOff x="2894" y="112235"/>
            <a:chExt cx="10272104" cy="3475857"/>
          </a:xfrm>
        </p:grpSpPr>
        <p:sp>
          <p:nvSpPr>
            <p:cNvPr id="613" name="Google Shape;613;p4"/>
            <p:cNvSpPr/>
            <p:nvPr/>
          </p:nvSpPr>
          <p:spPr>
            <a:xfrm rot="5400000">
              <a:off x="271452" y="2120695"/>
              <a:ext cx="808938" cy="1346055"/>
            </a:xfrm>
            <a:prstGeom prst="corner">
              <a:avLst>
                <a:gd fmla="val 16120" name="adj1"/>
                <a:gd fmla="val 16110" name="adj2"/>
              </a:avLst>
            </a:prstGeom>
            <a:solidFill>
              <a:schemeClr val="accent5"/>
            </a:solidFill>
            <a:ln cap="flat" cmpd="sng" w="12700">
              <a:solidFill>
                <a:schemeClr val="accent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4"/>
            <p:cNvSpPr/>
            <p:nvPr/>
          </p:nvSpPr>
          <p:spPr>
            <a:xfrm>
              <a:off x="136420" y="2522875"/>
              <a:ext cx="1215226" cy="106521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4"/>
            <p:cNvSpPr txBox="1"/>
            <p:nvPr/>
          </p:nvSpPr>
          <p:spPr>
            <a:xfrm>
              <a:off x="136420" y="2522875"/>
              <a:ext cx="1215226" cy="1065217"/>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chemeClr val="dk2"/>
                </a:buClr>
                <a:buSzPts val="1600"/>
                <a:buFont typeface="Arial"/>
                <a:buNone/>
              </a:pPr>
              <a:r>
                <a:rPr b="1" lang="en-US" sz="1600">
                  <a:solidFill>
                    <a:schemeClr val="dk2"/>
                  </a:solidFill>
                  <a:latin typeface="Arial"/>
                  <a:ea typeface="Arial"/>
                  <a:cs typeface="Arial"/>
                  <a:sym typeface="Arial"/>
                </a:rPr>
                <a:t>Step 1                             </a:t>
              </a:r>
              <a:r>
                <a:rPr lang="en-US" sz="1400">
                  <a:solidFill>
                    <a:schemeClr val="dk2"/>
                  </a:solidFill>
                  <a:latin typeface="Arial"/>
                  <a:ea typeface="Arial"/>
                  <a:cs typeface="Arial"/>
                  <a:sym typeface="Arial"/>
                </a:rPr>
                <a:t>Review and </a:t>
              </a:r>
              <a:r>
                <a:rPr b="0" lang="en-US" sz="1400">
                  <a:solidFill>
                    <a:schemeClr val="dk2"/>
                  </a:solidFill>
                  <a:latin typeface="Arial"/>
                  <a:ea typeface="Arial"/>
                  <a:cs typeface="Arial"/>
                  <a:sym typeface="Arial"/>
                </a:rPr>
                <a:t>Update </a:t>
              </a:r>
              <a:r>
                <a:rPr lang="en-US" sz="1400">
                  <a:solidFill>
                    <a:schemeClr val="dk2"/>
                  </a:solidFill>
                  <a:latin typeface="Arial"/>
                  <a:ea typeface="Arial"/>
                  <a:cs typeface="Arial"/>
                  <a:sym typeface="Arial"/>
                </a:rPr>
                <a:t>Strategic Plan and Rank Strategic Priorities</a:t>
              </a:r>
              <a:endParaRPr/>
            </a:p>
            <a:p>
              <a:pPr indent="0" lvl="0" marL="0" marR="0" rtl="0" algn="l">
                <a:lnSpc>
                  <a:spcPct val="90000"/>
                </a:lnSpc>
                <a:spcBef>
                  <a:spcPts val="560"/>
                </a:spcBef>
                <a:spcAft>
                  <a:spcPts val="0"/>
                </a:spcAft>
                <a:buClr>
                  <a:srgbClr val="FF0000"/>
                </a:buClr>
                <a:buSzPts val="1200"/>
                <a:buFont typeface="Calibri"/>
                <a:buNone/>
              </a:pPr>
              <a:r>
                <a:rPr lang="en-US" sz="1200">
                  <a:solidFill>
                    <a:srgbClr val="FF0000"/>
                  </a:solidFill>
                  <a:latin typeface="Calibri"/>
                  <a:ea typeface="Calibri"/>
                  <a:cs typeface="Calibri"/>
                  <a:sym typeface="Calibri"/>
                </a:rPr>
                <a:t>By end of Fall Semester</a:t>
              </a:r>
              <a:endParaRPr/>
            </a:p>
          </p:txBody>
        </p:sp>
        <p:sp>
          <p:nvSpPr>
            <p:cNvPr id="616" name="Google Shape;616;p4"/>
            <p:cNvSpPr/>
            <p:nvPr/>
          </p:nvSpPr>
          <p:spPr>
            <a:xfrm>
              <a:off x="1122358" y="2021596"/>
              <a:ext cx="229288" cy="229288"/>
            </a:xfrm>
            <a:prstGeom prst="triangle">
              <a:avLst>
                <a:gd fmla="val 100000" name="adj"/>
              </a:avLst>
            </a:prstGeom>
            <a:solidFill>
              <a:schemeClr val="accent5"/>
            </a:solidFill>
            <a:ln cap="flat" cmpd="sng" w="12700">
              <a:solidFill>
                <a:schemeClr val="accent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4"/>
            <p:cNvSpPr/>
            <p:nvPr/>
          </p:nvSpPr>
          <p:spPr>
            <a:xfrm rot="5400000">
              <a:off x="1759127" y="1752568"/>
              <a:ext cx="808938" cy="1346055"/>
            </a:xfrm>
            <a:prstGeom prst="corner">
              <a:avLst>
                <a:gd fmla="val 16120" name="adj1"/>
                <a:gd fmla="val 16110" name="adj2"/>
              </a:avLst>
            </a:prstGeom>
            <a:solidFill>
              <a:schemeClr val="accent5"/>
            </a:solidFill>
            <a:ln cap="flat" cmpd="sng" w="12700">
              <a:solidFill>
                <a:schemeClr val="accent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4"/>
            <p:cNvSpPr/>
            <p:nvPr/>
          </p:nvSpPr>
          <p:spPr>
            <a:xfrm>
              <a:off x="1601698" y="2154749"/>
              <a:ext cx="1379671" cy="106521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4"/>
            <p:cNvSpPr txBox="1"/>
            <p:nvPr/>
          </p:nvSpPr>
          <p:spPr>
            <a:xfrm>
              <a:off x="1601698" y="2154749"/>
              <a:ext cx="1379671" cy="1065217"/>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chemeClr val="dk2"/>
                </a:buClr>
                <a:buSzPts val="1600"/>
                <a:buFont typeface="Arial"/>
                <a:buNone/>
              </a:pPr>
              <a:r>
                <a:rPr b="1" lang="en-US" sz="1600">
                  <a:solidFill>
                    <a:schemeClr val="dk2"/>
                  </a:solidFill>
                  <a:latin typeface="Arial"/>
                  <a:ea typeface="Arial"/>
                  <a:cs typeface="Arial"/>
                  <a:sym typeface="Arial"/>
                </a:rPr>
                <a:t>Step 2 </a:t>
              </a:r>
              <a:r>
                <a:rPr b="0" lang="en-US" sz="1400">
                  <a:solidFill>
                    <a:schemeClr val="dk2"/>
                  </a:solidFill>
                  <a:latin typeface="Arial"/>
                  <a:ea typeface="Arial"/>
                  <a:cs typeface="Arial"/>
                  <a:sym typeface="Arial"/>
                </a:rPr>
                <a:t>Pri</a:t>
              </a:r>
              <a:r>
                <a:rPr lang="en-US" sz="1400">
                  <a:solidFill>
                    <a:schemeClr val="dk2"/>
                  </a:solidFill>
                  <a:latin typeface="Arial"/>
                  <a:ea typeface="Arial"/>
                  <a:cs typeface="Arial"/>
                  <a:sym typeface="Arial"/>
                </a:rPr>
                <a:t>ncipals: Workshop   FY 25 Budget</a:t>
              </a:r>
              <a:endParaRPr/>
            </a:p>
            <a:p>
              <a:pPr indent="0" lvl="0" marL="0" marR="0" rtl="0" algn="l">
                <a:lnSpc>
                  <a:spcPct val="90000"/>
                </a:lnSpc>
                <a:spcBef>
                  <a:spcPts val="560"/>
                </a:spcBef>
                <a:spcAft>
                  <a:spcPts val="0"/>
                </a:spcAft>
                <a:buClr>
                  <a:srgbClr val="FF0000"/>
                </a:buClr>
                <a:buSzPts val="1200"/>
                <a:buFont typeface="Calibri"/>
                <a:buNone/>
              </a:pPr>
              <a:r>
                <a:rPr lang="en-US" sz="1200">
                  <a:solidFill>
                    <a:srgbClr val="FF0000"/>
                  </a:solidFill>
                  <a:latin typeface="Calibri"/>
                  <a:ea typeface="Calibri"/>
                  <a:cs typeface="Calibri"/>
                  <a:sym typeface="Calibri"/>
                </a:rPr>
                <a:t>January 17, 2024</a:t>
              </a:r>
              <a:endParaRPr/>
            </a:p>
          </p:txBody>
        </p:sp>
        <p:sp>
          <p:nvSpPr>
            <p:cNvPr id="620" name="Google Shape;620;p4"/>
            <p:cNvSpPr/>
            <p:nvPr/>
          </p:nvSpPr>
          <p:spPr>
            <a:xfrm>
              <a:off x="2610033" y="1653470"/>
              <a:ext cx="229288" cy="229288"/>
            </a:xfrm>
            <a:prstGeom prst="triangle">
              <a:avLst>
                <a:gd fmla="val 100000" name="adj"/>
              </a:avLst>
            </a:prstGeom>
            <a:solidFill>
              <a:schemeClr val="accent5"/>
            </a:solidFill>
            <a:ln cap="flat" cmpd="sng" w="12700">
              <a:solidFill>
                <a:schemeClr val="accent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4"/>
            <p:cNvSpPr/>
            <p:nvPr/>
          </p:nvSpPr>
          <p:spPr>
            <a:xfrm rot="5400000">
              <a:off x="3246802" y="1384441"/>
              <a:ext cx="808938" cy="1346055"/>
            </a:xfrm>
            <a:prstGeom prst="corner">
              <a:avLst>
                <a:gd fmla="val 16120" name="adj1"/>
                <a:gd fmla="val 16110" name="adj2"/>
              </a:avLst>
            </a:prstGeom>
            <a:solidFill>
              <a:schemeClr val="accent5"/>
            </a:solidFill>
            <a:ln cap="flat" cmpd="sng" w="12700">
              <a:solidFill>
                <a:schemeClr val="accent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4"/>
            <p:cNvSpPr/>
            <p:nvPr/>
          </p:nvSpPr>
          <p:spPr>
            <a:xfrm>
              <a:off x="3109922" y="1795165"/>
              <a:ext cx="1406940" cy="106521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4"/>
            <p:cNvSpPr txBox="1"/>
            <p:nvPr/>
          </p:nvSpPr>
          <p:spPr>
            <a:xfrm>
              <a:off x="3109922" y="1795165"/>
              <a:ext cx="1406940" cy="1065217"/>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chemeClr val="dk2"/>
                </a:buClr>
                <a:buSzPts val="1600"/>
                <a:buFont typeface="Arial"/>
                <a:buNone/>
              </a:pPr>
              <a:r>
                <a:rPr b="1" lang="en-US" sz="1600">
                  <a:solidFill>
                    <a:schemeClr val="dk2"/>
                  </a:solidFill>
                  <a:latin typeface="Arial"/>
                  <a:ea typeface="Arial"/>
                  <a:cs typeface="Arial"/>
                  <a:sym typeface="Arial"/>
                </a:rPr>
                <a:t>Step 3              </a:t>
              </a:r>
              <a:r>
                <a:rPr lang="en-US" sz="1400">
                  <a:solidFill>
                    <a:schemeClr val="dk2"/>
                  </a:solidFill>
                  <a:latin typeface="Arial"/>
                  <a:ea typeface="Arial"/>
                  <a:cs typeface="Arial"/>
                  <a:sym typeface="Arial"/>
                </a:rPr>
                <a:t>GO Team Initial Budget Session: Allocation</a:t>
              </a:r>
              <a:endParaRPr/>
            </a:p>
            <a:p>
              <a:pPr indent="0" lvl="0" marL="0" marR="0" rtl="0" algn="l">
                <a:lnSpc>
                  <a:spcPct val="90000"/>
                </a:lnSpc>
                <a:spcBef>
                  <a:spcPts val="560"/>
                </a:spcBef>
                <a:spcAft>
                  <a:spcPts val="0"/>
                </a:spcAft>
                <a:buClr>
                  <a:srgbClr val="FF0000"/>
                </a:buClr>
                <a:buSzPts val="1200"/>
                <a:buFont typeface="Arial"/>
                <a:buNone/>
              </a:pPr>
              <a:r>
                <a:rPr lang="en-US" sz="1200">
                  <a:solidFill>
                    <a:srgbClr val="FF0000"/>
                  </a:solidFill>
                  <a:latin typeface="Arial"/>
                  <a:ea typeface="Arial"/>
                  <a:cs typeface="Arial"/>
                  <a:sym typeface="Arial"/>
                </a:rPr>
                <a:t>January 17– </a:t>
              </a:r>
              <a:r>
                <a:rPr lang="en-US" sz="1200">
                  <a:solidFill>
                    <a:srgbClr val="FF0000"/>
                  </a:solidFill>
                  <a:latin typeface="Calibri"/>
                  <a:ea typeface="Calibri"/>
                  <a:cs typeface="Calibri"/>
                  <a:sym typeface="Calibri"/>
                </a:rPr>
                <a:t>early February </a:t>
              </a:r>
              <a:endParaRPr sz="1200">
                <a:solidFill>
                  <a:srgbClr val="FF0000"/>
                </a:solidFill>
                <a:latin typeface="Arial"/>
                <a:ea typeface="Arial"/>
                <a:cs typeface="Arial"/>
                <a:sym typeface="Arial"/>
              </a:endParaRPr>
            </a:p>
          </p:txBody>
        </p:sp>
        <p:sp>
          <p:nvSpPr>
            <p:cNvPr id="624" name="Google Shape;624;p4"/>
            <p:cNvSpPr/>
            <p:nvPr/>
          </p:nvSpPr>
          <p:spPr>
            <a:xfrm>
              <a:off x="4097708" y="1285343"/>
              <a:ext cx="229288" cy="229288"/>
            </a:xfrm>
            <a:prstGeom prst="triangle">
              <a:avLst>
                <a:gd fmla="val 100000" name="adj"/>
              </a:avLst>
            </a:prstGeom>
            <a:solidFill>
              <a:schemeClr val="accent5"/>
            </a:solidFill>
            <a:ln cap="flat" cmpd="sng" w="12700">
              <a:solidFill>
                <a:schemeClr val="accent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4"/>
            <p:cNvSpPr/>
            <p:nvPr/>
          </p:nvSpPr>
          <p:spPr>
            <a:xfrm rot="5400000">
              <a:off x="4734476" y="948056"/>
              <a:ext cx="808938" cy="1346055"/>
            </a:xfrm>
            <a:prstGeom prst="corner">
              <a:avLst>
                <a:gd fmla="val 16120" name="adj1"/>
                <a:gd fmla="val 16110" name="adj2"/>
              </a:avLst>
            </a:prstGeom>
            <a:solidFill>
              <a:schemeClr val="accent5"/>
            </a:solidFill>
            <a:ln cap="flat" cmpd="sng" w="12700">
              <a:solidFill>
                <a:schemeClr val="accent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4"/>
            <p:cNvSpPr/>
            <p:nvPr/>
          </p:nvSpPr>
          <p:spPr>
            <a:xfrm>
              <a:off x="4652586" y="1354540"/>
              <a:ext cx="1301410" cy="120173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4"/>
            <p:cNvSpPr txBox="1"/>
            <p:nvPr/>
          </p:nvSpPr>
          <p:spPr>
            <a:xfrm>
              <a:off x="4652586" y="1354540"/>
              <a:ext cx="1301410" cy="1201735"/>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chemeClr val="dk2"/>
                </a:buClr>
                <a:buSzPts val="1600"/>
                <a:buFont typeface="Arial"/>
                <a:buNone/>
              </a:pPr>
              <a:r>
                <a:rPr b="1" lang="en-US" sz="1600">
                  <a:solidFill>
                    <a:schemeClr val="dk2"/>
                  </a:solidFill>
                  <a:latin typeface="Arial"/>
                  <a:ea typeface="Arial"/>
                  <a:cs typeface="Arial"/>
                  <a:sym typeface="Arial"/>
                </a:rPr>
                <a:t>Step 4         </a:t>
              </a:r>
              <a:r>
                <a:rPr lang="en-US" sz="1400">
                  <a:solidFill>
                    <a:schemeClr val="dk2"/>
                  </a:solidFill>
                  <a:latin typeface="Arial"/>
                  <a:ea typeface="Arial"/>
                  <a:cs typeface="Arial"/>
                  <a:sym typeface="Arial"/>
                </a:rPr>
                <a:t> Principals: Associate Supt. Discussions and Review</a:t>
              </a:r>
              <a:endParaRPr/>
            </a:p>
            <a:p>
              <a:pPr indent="0" lvl="0" marL="0" marR="0" rtl="0" algn="l">
                <a:lnSpc>
                  <a:spcPct val="90000"/>
                </a:lnSpc>
                <a:spcBef>
                  <a:spcPts val="560"/>
                </a:spcBef>
                <a:spcAft>
                  <a:spcPts val="0"/>
                </a:spcAft>
                <a:buClr>
                  <a:srgbClr val="FF0000"/>
                </a:buClr>
                <a:buSzPts val="1200"/>
                <a:buFont typeface="Calibri"/>
                <a:buNone/>
              </a:pPr>
              <a:r>
                <a:rPr lang="en-US" sz="1200">
                  <a:solidFill>
                    <a:srgbClr val="FF0000"/>
                  </a:solidFill>
                  <a:latin typeface="Calibri"/>
                  <a:ea typeface="Calibri"/>
                  <a:cs typeface="Calibri"/>
                  <a:sym typeface="Calibri"/>
                </a:rPr>
                <a:t>February (supports needed, specific challenges, coaching</a:t>
              </a:r>
              <a:r>
                <a:rPr lang="en-US" sz="1200">
                  <a:solidFill>
                    <a:schemeClr val="dk2"/>
                  </a:solidFill>
                  <a:latin typeface="Calibri"/>
                  <a:ea typeface="Calibri"/>
                  <a:cs typeface="Calibri"/>
                  <a:sym typeface="Calibri"/>
                </a:rPr>
                <a:t>)</a:t>
              </a:r>
              <a:endParaRPr sz="1200">
                <a:solidFill>
                  <a:schemeClr val="dk2"/>
                </a:solidFill>
                <a:latin typeface="Arial"/>
                <a:ea typeface="Arial"/>
                <a:cs typeface="Arial"/>
                <a:sym typeface="Arial"/>
              </a:endParaRPr>
            </a:p>
          </p:txBody>
        </p:sp>
        <p:sp>
          <p:nvSpPr>
            <p:cNvPr id="628" name="Google Shape;628;p4"/>
            <p:cNvSpPr/>
            <p:nvPr/>
          </p:nvSpPr>
          <p:spPr>
            <a:xfrm>
              <a:off x="5585383" y="848957"/>
              <a:ext cx="229288" cy="229288"/>
            </a:xfrm>
            <a:prstGeom prst="triangle">
              <a:avLst>
                <a:gd fmla="val 100000" name="adj"/>
              </a:avLst>
            </a:prstGeom>
            <a:solidFill>
              <a:schemeClr val="accent5"/>
            </a:solidFill>
            <a:ln cap="flat" cmpd="sng" w="12700">
              <a:solidFill>
                <a:schemeClr val="accent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4"/>
            <p:cNvSpPr/>
            <p:nvPr/>
          </p:nvSpPr>
          <p:spPr>
            <a:xfrm rot="5400000">
              <a:off x="6222151" y="579929"/>
              <a:ext cx="808938" cy="1346055"/>
            </a:xfrm>
            <a:prstGeom prst="corner">
              <a:avLst>
                <a:gd fmla="val 16120" name="adj1"/>
                <a:gd fmla="val 16110" name="adj2"/>
              </a:avLst>
            </a:prstGeom>
            <a:solidFill>
              <a:schemeClr val="accent5"/>
            </a:solidFill>
            <a:ln cap="flat" cmpd="sng" w="12700">
              <a:solidFill>
                <a:schemeClr val="accent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4"/>
            <p:cNvSpPr/>
            <p:nvPr/>
          </p:nvSpPr>
          <p:spPr>
            <a:xfrm>
              <a:off x="6127866" y="997204"/>
              <a:ext cx="1286050" cy="106521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4"/>
            <p:cNvSpPr txBox="1"/>
            <p:nvPr/>
          </p:nvSpPr>
          <p:spPr>
            <a:xfrm>
              <a:off x="6127866" y="997204"/>
              <a:ext cx="1286050" cy="1065217"/>
            </a:xfrm>
            <a:prstGeom prst="rect">
              <a:avLst/>
            </a:prstGeom>
            <a:noFill/>
            <a:ln>
              <a:noFill/>
            </a:ln>
          </p:spPr>
          <p:txBody>
            <a:bodyPr anchorCtr="0" anchor="t" bIns="60950" lIns="60950" spcFirstLastPara="1" rIns="60950" wrap="square" tIns="60950">
              <a:noAutofit/>
            </a:bodyPr>
            <a:lstStyle/>
            <a:p>
              <a:pPr indent="0" lvl="0" marL="0" marR="0" rtl="0" algn="l">
                <a:lnSpc>
                  <a:spcPct val="100000"/>
                </a:lnSpc>
                <a:spcBef>
                  <a:spcPts val="0"/>
                </a:spcBef>
                <a:spcAft>
                  <a:spcPts val="0"/>
                </a:spcAft>
                <a:buClr>
                  <a:srgbClr val="44546A"/>
                </a:buClr>
                <a:buSzPts val="1600"/>
                <a:buFont typeface="Arial"/>
                <a:buNone/>
              </a:pPr>
              <a:r>
                <a:rPr b="1" lang="en-US" sz="1600">
                  <a:solidFill>
                    <a:srgbClr val="44546A"/>
                  </a:solidFill>
                  <a:latin typeface="Arial"/>
                  <a:ea typeface="Arial"/>
                  <a:cs typeface="Arial"/>
                  <a:sym typeface="Arial"/>
                </a:rPr>
                <a:t>Step 5</a:t>
              </a:r>
              <a:r>
                <a:rPr b="1" lang="en-US" sz="1600">
                  <a:solidFill>
                    <a:schemeClr val="dk2"/>
                  </a:solidFill>
                  <a:latin typeface="Arial"/>
                  <a:ea typeface="Arial"/>
                  <a:cs typeface="Arial"/>
                  <a:sym typeface="Arial"/>
                </a:rPr>
                <a:t>	</a:t>
              </a:r>
              <a:endParaRPr/>
            </a:p>
            <a:p>
              <a:pPr indent="0" lvl="0" marL="0" marR="0" rtl="0" algn="l">
                <a:lnSpc>
                  <a:spcPct val="100000"/>
                </a:lnSpc>
                <a:spcBef>
                  <a:spcPts val="0"/>
                </a:spcBef>
                <a:spcAft>
                  <a:spcPts val="0"/>
                </a:spcAft>
                <a:buClr>
                  <a:srgbClr val="44546A"/>
                </a:buClr>
                <a:buSzPts val="1400"/>
                <a:buFont typeface="Arial"/>
                <a:buNone/>
              </a:pPr>
              <a:r>
                <a:rPr lang="en-US" sz="1400">
                  <a:solidFill>
                    <a:srgbClr val="44546A"/>
                  </a:solidFill>
                  <a:latin typeface="Arial"/>
                  <a:ea typeface="Arial"/>
                  <a:cs typeface="Arial"/>
                  <a:sym typeface="Arial"/>
                </a:rPr>
                <a:t>GO Team Feedback Session: Draft Budget Presented &amp; Discussed </a:t>
              </a:r>
              <a:endParaRPr/>
            </a:p>
            <a:p>
              <a:pPr indent="0" lvl="0" marL="0" marR="0" rtl="0" algn="l">
                <a:lnSpc>
                  <a:spcPct val="100000"/>
                </a:lnSpc>
                <a:spcBef>
                  <a:spcPts val="0"/>
                </a:spcBef>
                <a:spcAft>
                  <a:spcPts val="0"/>
                </a:spcAft>
                <a:buClr>
                  <a:srgbClr val="FF0000"/>
                </a:buClr>
                <a:buSzPts val="1200"/>
                <a:buFont typeface="Calibri"/>
                <a:buNone/>
              </a:pPr>
              <a:r>
                <a:rPr lang="en-US" sz="1200">
                  <a:solidFill>
                    <a:srgbClr val="FF0000"/>
                  </a:solidFill>
                  <a:latin typeface="Calibri"/>
                  <a:ea typeface="Calibri"/>
                  <a:cs typeface="Calibri"/>
                  <a:sym typeface="Calibri"/>
                </a:rPr>
                <a:t>February – multiple meetings, if necessary</a:t>
              </a:r>
              <a:endParaRPr/>
            </a:p>
          </p:txBody>
        </p:sp>
        <p:sp>
          <p:nvSpPr>
            <p:cNvPr id="632" name="Google Shape;632;p4"/>
            <p:cNvSpPr/>
            <p:nvPr/>
          </p:nvSpPr>
          <p:spPr>
            <a:xfrm>
              <a:off x="7073058" y="480831"/>
              <a:ext cx="229288" cy="229288"/>
            </a:xfrm>
            <a:prstGeom prst="triangle">
              <a:avLst>
                <a:gd fmla="val 100000" name="adj"/>
              </a:avLst>
            </a:prstGeom>
            <a:solidFill>
              <a:schemeClr val="accent5"/>
            </a:solidFill>
            <a:ln cap="flat" cmpd="sng" w="12700">
              <a:solidFill>
                <a:schemeClr val="accent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4"/>
            <p:cNvSpPr/>
            <p:nvPr/>
          </p:nvSpPr>
          <p:spPr>
            <a:xfrm rot="5400000">
              <a:off x="7709826" y="211802"/>
              <a:ext cx="808938" cy="1346055"/>
            </a:xfrm>
            <a:prstGeom prst="corner">
              <a:avLst>
                <a:gd fmla="val 16120" name="adj1"/>
                <a:gd fmla="val 16110" name="adj2"/>
              </a:avLst>
            </a:prstGeom>
            <a:solidFill>
              <a:schemeClr val="accent5"/>
            </a:solidFill>
            <a:ln cap="flat" cmpd="sng" w="12700">
              <a:solidFill>
                <a:schemeClr val="accent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4"/>
            <p:cNvSpPr/>
            <p:nvPr/>
          </p:nvSpPr>
          <p:spPr>
            <a:xfrm>
              <a:off x="7628696" y="613120"/>
              <a:ext cx="1297509" cy="106521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4"/>
            <p:cNvSpPr txBox="1"/>
            <p:nvPr/>
          </p:nvSpPr>
          <p:spPr>
            <a:xfrm>
              <a:off x="7628696" y="613120"/>
              <a:ext cx="1297509" cy="1065217"/>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chemeClr val="dk2"/>
                </a:buClr>
                <a:buSzPts val="1600"/>
                <a:buFont typeface="Arial"/>
                <a:buNone/>
              </a:pPr>
              <a:r>
                <a:rPr b="1" lang="en-US" sz="1600">
                  <a:solidFill>
                    <a:schemeClr val="dk2"/>
                  </a:solidFill>
                  <a:latin typeface="Arial"/>
                  <a:ea typeface="Arial"/>
                  <a:cs typeface="Arial"/>
                  <a:sym typeface="Arial"/>
                </a:rPr>
                <a:t>Step 6               </a:t>
              </a:r>
              <a:r>
                <a:rPr b="0" lang="en-US" sz="1400">
                  <a:solidFill>
                    <a:schemeClr val="dk2"/>
                  </a:solidFill>
                  <a:latin typeface="Arial"/>
                  <a:ea typeface="Arial"/>
                  <a:cs typeface="Arial"/>
                  <a:sym typeface="Arial"/>
                </a:rPr>
                <a:t>Principals:</a:t>
              </a:r>
              <a:r>
                <a:rPr b="1" lang="en-US" sz="1600">
                  <a:solidFill>
                    <a:schemeClr val="dk2"/>
                  </a:solidFill>
                  <a:latin typeface="Arial"/>
                  <a:ea typeface="Arial"/>
                  <a:cs typeface="Arial"/>
                  <a:sym typeface="Arial"/>
                </a:rPr>
                <a:t> </a:t>
              </a:r>
              <a:r>
                <a:rPr b="0" lang="en-US" sz="1400">
                  <a:solidFill>
                    <a:schemeClr val="dk2"/>
                  </a:solidFill>
                  <a:latin typeface="Arial"/>
                  <a:ea typeface="Arial"/>
                  <a:cs typeface="Arial"/>
                  <a:sym typeface="Arial"/>
                </a:rPr>
                <a:t>HR Staffing Conferences Begin</a:t>
              </a:r>
              <a:endParaRPr/>
            </a:p>
            <a:p>
              <a:pPr indent="0" lvl="0" marL="0" marR="0" rtl="0" algn="l">
                <a:lnSpc>
                  <a:spcPct val="90000"/>
                </a:lnSpc>
                <a:spcBef>
                  <a:spcPts val="560"/>
                </a:spcBef>
                <a:spcAft>
                  <a:spcPts val="0"/>
                </a:spcAft>
                <a:buClr>
                  <a:srgbClr val="FF0000"/>
                </a:buClr>
                <a:buSzPts val="1200"/>
                <a:buFont typeface="Calibri"/>
                <a:buNone/>
              </a:pPr>
              <a:r>
                <a:rPr lang="en-US" sz="1200">
                  <a:solidFill>
                    <a:srgbClr val="FF0000"/>
                  </a:solidFill>
                  <a:latin typeface="Calibri"/>
                  <a:ea typeface="Calibri"/>
                  <a:cs typeface="Calibri"/>
                  <a:sym typeface="Calibri"/>
                </a:rPr>
                <a:t>Late February  – Early March   </a:t>
              </a:r>
              <a:endParaRPr sz="1200">
                <a:solidFill>
                  <a:srgbClr val="FF0000"/>
                </a:solidFill>
                <a:latin typeface="Arial"/>
                <a:ea typeface="Arial"/>
                <a:cs typeface="Arial"/>
                <a:sym typeface="Arial"/>
              </a:endParaRPr>
            </a:p>
          </p:txBody>
        </p:sp>
        <p:sp>
          <p:nvSpPr>
            <p:cNvPr id="636" name="Google Shape;636;p4"/>
            <p:cNvSpPr/>
            <p:nvPr/>
          </p:nvSpPr>
          <p:spPr>
            <a:xfrm>
              <a:off x="8560733" y="112704"/>
              <a:ext cx="229288" cy="229288"/>
            </a:xfrm>
            <a:prstGeom prst="triangle">
              <a:avLst>
                <a:gd fmla="val 100000" name="adj"/>
              </a:avLst>
            </a:prstGeom>
            <a:solidFill>
              <a:schemeClr val="accent5"/>
            </a:solidFill>
            <a:ln cap="flat" cmpd="sng" w="12700">
              <a:solidFill>
                <a:schemeClr val="accent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4"/>
            <p:cNvSpPr/>
            <p:nvPr/>
          </p:nvSpPr>
          <p:spPr>
            <a:xfrm rot="5400000">
              <a:off x="9197501" y="-156323"/>
              <a:ext cx="808938" cy="1346055"/>
            </a:xfrm>
            <a:prstGeom prst="corner">
              <a:avLst>
                <a:gd fmla="val 16120" name="adj1"/>
                <a:gd fmla="val 16110" name="adj2"/>
              </a:avLst>
            </a:prstGeom>
            <a:solidFill>
              <a:schemeClr val="accent5"/>
            </a:solidFill>
            <a:ln cap="flat" cmpd="sng" w="12700">
              <a:solidFill>
                <a:schemeClr val="accent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4"/>
            <p:cNvSpPr/>
            <p:nvPr/>
          </p:nvSpPr>
          <p:spPr>
            <a:xfrm>
              <a:off x="9048372" y="272029"/>
              <a:ext cx="1215226" cy="106521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4"/>
            <p:cNvSpPr txBox="1"/>
            <p:nvPr/>
          </p:nvSpPr>
          <p:spPr>
            <a:xfrm>
              <a:off x="9048372" y="272029"/>
              <a:ext cx="1215226" cy="1065217"/>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chemeClr val="dk2"/>
                </a:buClr>
                <a:buSzPts val="1600"/>
                <a:buFont typeface="Arial"/>
                <a:buNone/>
              </a:pPr>
              <a:r>
                <a:rPr b="1" lang="en-US" sz="1600">
                  <a:solidFill>
                    <a:schemeClr val="dk2"/>
                  </a:solidFill>
                  <a:latin typeface="Arial"/>
                  <a:ea typeface="Arial"/>
                  <a:cs typeface="Arial"/>
                  <a:sym typeface="Arial"/>
                </a:rPr>
                <a:t>Step 7      </a:t>
              </a:r>
              <a:r>
                <a:rPr lang="en-US" sz="1400">
                  <a:solidFill>
                    <a:schemeClr val="dk2"/>
                  </a:solidFill>
                  <a:latin typeface="Arial"/>
                  <a:ea typeface="Arial"/>
                  <a:cs typeface="Arial"/>
                  <a:sym typeface="Arial"/>
                </a:rPr>
                <a:t>GO Team Final Budget Approval Meeting</a:t>
              </a:r>
              <a:endParaRPr/>
            </a:p>
            <a:p>
              <a:pPr indent="0" lvl="0" marL="0" marR="0" rtl="0" algn="l">
                <a:lnSpc>
                  <a:spcPct val="90000"/>
                </a:lnSpc>
                <a:spcBef>
                  <a:spcPts val="560"/>
                </a:spcBef>
                <a:spcAft>
                  <a:spcPts val="0"/>
                </a:spcAft>
                <a:buClr>
                  <a:srgbClr val="FF0000"/>
                </a:buClr>
                <a:buSzPts val="1200"/>
                <a:buFont typeface="Calibri"/>
                <a:buNone/>
              </a:pPr>
              <a:r>
                <a:rPr lang="en-US" sz="1200">
                  <a:solidFill>
                    <a:srgbClr val="FF0000"/>
                  </a:solidFill>
                  <a:latin typeface="Calibri"/>
                  <a:ea typeface="Calibri"/>
                  <a:cs typeface="Calibri"/>
                  <a:sym typeface="Calibri"/>
                </a:rPr>
                <a:t>Budgets Approved by  March 15</a:t>
              </a:r>
              <a:endParaRPr b="1" sz="1200">
                <a:solidFill>
                  <a:srgbClr val="FF0000"/>
                </a:solidFill>
                <a:latin typeface="Arial"/>
                <a:ea typeface="Arial"/>
                <a:cs typeface="Arial"/>
                <a:sym typeface="Arial"/>
              </a:endParaRPr>
            </a:p>
            <a:p>
              <a:pPr indent="0" lvl="0" marL="0" marR="0" rtl="0" algn="l">
                <a:lnSpc>
                  <a:spcPct val="90000"/>
                </a:lnSpc>
                <a:spcBef>
                  <a:spcPts val="420"/>
                </a:spcBef>
                <a:spcAft>
                  <a:spcPts val="0"/>
                </a:spcAft>
                <a:buClr>
                  <a:srgbClr val="FF0000"/>
                </a:buClr>
                <a:buSzPts val="1200"/>
                <a:buFont typeface="Calibri"/>
                <a:buNone/>
              </a:pPr>
              <a:r>
                <a:rPr lang="en-US" sz="1200">
                  <a:solidFill>
                    <a:srgbClr val="FF0000"/>
                  </a:solidFill>
                  <a:latin typeface="Calibri"/>
                  <a:ea typeface="Calibri"/>
                  <a:cs typeface="Calibri"/>
                  <a:sym typeface="Calibri"/>
                </a:rPr>
                <a:t> </a:t>
              </a:r>
              <a:endParaRPr b="1" sz="1200">
                <a:solidFill>
                  <a:srgbClr val="FF0000"/>
                </a:solidFill>
                <a:latin typeface="Arial"/>
                <a:ea typeface="Arial"/>
                <a:cs typeface="Arial"/>
                <a:sym typeface="Arial"/>
              </a:endParaRPr>
            </a:p>
          </p:txBody>
        </p:sp>
      </p:grpSp>
      <p:sp>
        <p:nvSpPr>
          <p:cNvPr id="640" name="Google Shape;640;p4"/>
          <p:cNvSpPr txBox="1"/>
          <p:nvPr/>
        </p:nvSpPr>
        <p:spPr>
          <a:xfrm>
            <a:off x="2297399" y="463105"/>
            <a:ext cx="6556249" cy="831576"/>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Clr>
                <a:srgbClr val="000000"/>
              </a:buClr>
              <a:buSzPts val="3000"/>
              <a:buFont typeface="Trebuchet MS"/>
              <a:buNone/>
            </a:pPr>
            <a:r>
              <a:rPr b="1" lang="en-US" sz="3000">
                <a:solidFill>
                  <a:srgbClr val="000000"/>
                </a:solidFill>
                <a:latin typeface="Trebuchet MS"/>
                <a:ea typeface="Trebuchet MS"/>
                <a:cs typeface="Trebuchet MS"/>
                <a:sym typeface="Trebuchet MS"/>
              </a:rPr>
              <a:t>Overview of FY ‘25 GO Team Budget Process</a:t>
            </a:r>
            <a:endParaRPr/>
          </a:p>
        </p:txBody>
      </p:sp>
      <p:pic>
        <p:nvPicPr>
          <p:cNvPr descr="Image result for you are here" id="641" name="Google Shape;641;p4"/>
          <p:cNvPicPr preferRelativeResize="0"/>
          <p:nvPr/>
        </p:nvPicPr>
        <p:blipFill rotWithShape="1">
          <a:blip r:embed="rId3">
            <a:alphaModFix/>
          </a:blip>
          <a:srcRect b="0" l="0" r="0" t="0"/>
          <a:stretch/>
        </p:blipFill>
        <p:spPr>
          <a:xfrm>
            <a:off x="9819118" y="290557"/>
            <a:ext cx="925153" cy="1349570"/>
          </a:xfrm>
          <a:prstGeom prst="rect">
            <a:avLst/>
          </a:prstGeom>
          <a:noFill/>
          <a:ln>
            <a:noFill/>
          </a:ln>
        </p:spPr>
      </p:pic>
      <p:sp>
        <p:nvSpPr>
          <p:cNvPr id="642" name="Google Shape;642;p4"/>
          <p:cNvSpPr/>
          <p:nvPr/>
        </p:nvSpPr>
        <p:spPr>
          <a:xfrm>
            <a:off x="3574990" y="5563319"/>
            <a:ext cx="5042019" cy="584775"/>
          </a:xfrm>
          <a:prstGeom prst="rect">
            <a:avLst/>
          </a:prstGeom>
          <a:noFill/>
          <a:ln cap="flat" cmpd="sng" w="3810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Calibri"/>
              <a:buNone/>
            </a:pPr>
            <a:r>
              <a:rPr b="1" i="0" lang="en-US" sz="1600" u="none" cap="none" strike="noStrike">
                <a:solidFill>
                  <a:srgbClr val="000000"/>
                </a:solidFill>
                <a:latin typeface="Calibri"/>
                <a:ea typeface="Calibri"/>
                <a:cs typeface="Calibri"/>
                <a:sym typeface="Calibri"/>
              </a:rPr>
              <a:t>GO Teams are encouraged to have ongoing conversations throughout the year about the school’s budget.</a:t>
            </a:r>
            <a:endParaRPr/>
          </a:p>
        </p:txBody>
      </p:sp>
      <p:pic>
        <p:nvPicPr>
          <p:cNvPr id="643" name="Google Shape;643;p4"/>
          <p:cNvPicPr preferRelativeResize="0"/>
          <p:nvPr/>
        </p:nvPicPr>
        <p:blipFill rotWithShape="1">
          <a:blip r:embed="rId4">
            <a:alphaModFix/>
          </a:blip>
          <a:srcRect b="0" l="0" r="0" t="0"/>
          <a:stretch/>
        </p:blipFill>
        <p:spPr>
          <a:xfrm>
            <a:off x="767664" y="970918"/>
            <a:ext cx="1828797" cy="223559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7" name="Shape 647"/>
        <p:cNvGrpSpPr/>
        <p:nvPr/>
      </p:nvGrpSpPr>
      <p:grpSpPr>
        <a:xfrm>
          <a:off x="0" y="0"/>
          <a:ext cx="0" cy="0"/>
          <a:chOff x="0" y="0"/>
          <a:chExt cx="0" cy="0"/>
        </a:xfrm>
      </p:grpSpPr>
      <p:sp>
        <p:nvSpPr>
          <p:cNvPr id="648" name="Google Shape;648;p5"/>
          <p:cNvSpPr txBox="1"/>
          <p:nvPr>
            <p:ph idx="12" type="sldNum"/>
          </p:nvPr>
        </p:nvSpPr>
        <p:spPr>
          <a:xfrm>
            <a:off x="971550" y="6332220"/>
            <a:ext cx="523240" cy="247651"/>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US"/>
              <a:t>‹#›</a:t>
            </a:fld>
            <a:endParaRPr>
              <a:latin typeface="Libre Franklin"/>
              <a:ea typeface="Libre Franklin"/>
              <a:cs typeface="Libre Franklin"/>
              <a:sym typeface="Libre Franklin"/>
            </a:endParaRPr>
          </a:p>
        </p:txBody>
      </p:sp>
      <p:sp>
        <p:nvSpPr>
          <p:cNvPr id="649" name="Google Shape;649;p5"/>
          <p:cNvSpPr txBox="1"/>
          <p:nvPr/>
        </p:nvSpPr>
        <p:spPr>
          <a:xfrm>
            <a:off x="2214785" y="170328"/>
            <a:ext cx="8057260" cy="1036948"/>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50"/>
              <a:buFont typeface="Calibri"/>
              <a:buNone/>
            </a:pPr>
            <a:r>
              <a:rPr b="1" i="0" lang="en-US" sz="4200" u="sng" cap="none" strike="noStrike">
                <a:solidFill>
                  <a:srgbClr val="000000"/>
                </a:solidFill>
                <a:latin typeface="Trebuchet MS"/>
                <a:ea typeface="Trebuchet MS"/>
                <a:cs typeface="Trebuchet MS"/>
                <a:sym typeface="Trebuchet MS"/>
              </a:rPr>
              <a:t>Budget Approval Meeting</a:t>
            </a:r>
            <a:endParaRPr b="1" i="0" sz="4200" u="sng" cap="none" strike="noStrike">
              <a:solidFill>
                <a:srgbClr val="000000"/>
              </a:solidFill>
              <a:latin typeface="Trebuchet MS"/>
              <a:ea typeface="Trebuchet MS"/>
              <a:cs typeface="Trebuchet MS"/>
              <a:sym typeface="Trebuchet MS"/>
            </a:endParaRPr>
          </a:p>
        </p:txBody>
      </p:sp>
      <p:sp>
        <p:nvSpPr>
          <p:cNvPr id="650" name="Google Shape;650;p5"/>
          <p:cNvSpPr txBox="1"/>
          <p:nvPr/>
        </p:nvSpPr>
        <p:spPr>
          <a:xfrm>
            <a:off x="2214785" y="1167213"/>
            <a:ext cx="8791254" cy="5512324"/>
          </a:xfrm>
          <a:prstGeom prst="rect">
            <a:avLst/>
          </a:prstGeom>
          <a:noFill/>
          <a:ln>
            <a:noFill/>
          </a:ln>
        </p:spPr>
        <p:txBody>
          <a:bodyPr anchorCtr="0" anchor="t" bIns="45700" lIns="91425" spcFirstLastPara="1" rIns="91425" wrap="square" tIns="45700">
            <a:noAutofit/>
          </a:bodyPr>
          <a:lstStyle/>
          <a:p>
            <a:pPr indent="0" lvl="0" marL="63500" marR="0" rtl="0" algn="l">
              <a:lnSpc>
                <a:spcPct val="100000"/>
              </a:lnSpc>
              <a:spcBef>
                <a:spcPts val="600"/>
              </a:spcBef>
              <a:spcAft>
                <a:spcPts val="0"/>
              </a:spcAft>
              <a:buClr>
                <a:srgbClr val="0083A9"/>
              </a:buClr>
              <a:buSzPts val="2500"/>
              <a:buFont typeface="Noto Sans Symbols"/>
              <a:buNone/>
            </a:pPr>
            <a:r>
              <a:rPr b="1" i="0" lang="en-US" sz="2500" u="sng" cap="none" strike="noStrike">
                <a:solidFill>
                  <a:srgbClr val="A35C19"/>
                </a:solidFill>
                <a:latin typeface="Trebuchet MS"/>
                <a:ea typeface="Trebuchet MS"/>
                <a:cs typeface="Trebuchet MS"/>
                <a:sym typeface="Trebuchet MS"/>
              </a:rPr>
              <a:t>What</a:t>
            </a:r>
            <a:endParaRPr/>
          </a:p>
          <a:p>
            <a:pPr indent="-457200" lvl="0" marL="520700" marR="0" rtl="0" algn="l">
              <a:lnSpc>
                <a:spcPct val="100000"/>
              </a:lnSpc>
              <a:spcBef>
                <a:spcPts val="600"/>
              </a:spcBef>
              <a:spcAft>
                <a:spcPts val="0"/>
              </a:spcAft>
              <a:buClr>
                <a:srgbClr val="0083A9"/>
              </a:buClr>
              <a:buSzPts val="2400"/>
              <a:buFont typeface="Noto Sans Symbols"/>
              <a:buChar char="▶"/>
            </a:pPr>
            <a:r>
              <a:rPr b="0" i="0" lang="en-US" sz="2400" u="none" cap="none" strike="noStrike">
                <a:solidFill>
                  <a:srgbClr val="3F3F3F"/>
                </a:solidFill>
                <a:latin typeface="Trebuchet MS"/>
                <a:ea typeface="Trebuchet MS"/>
                <a:cs typeface="Trebuchet MS"/>
                <a:sym typeface="Trebuchet MS"/>
              </a:rPr>
              <a:t>During this meeting GO Teams will review the budget, which should be updated based on feedback from the staffing conference, Associate Superintendents, and key leaders. After review, GO Teams will need to </a:t>
            </a:r>
            <a:r>
              <a:rPr b="1" i="0" lang="en-US" sz="2400" u="none" cap="none" strike="noStrike">
                <a:solidFill>
                  <a:srgbClr val="DA7B22"/>
                </a:solidFill>
                <a:latin typeface="Trebuchet MS"/>
                <a:ea typeface="Trebuchet MS"/>
                <a:cs typeface="Trebuchet MS"/>
                <a:sym typeface="Trebuchet MS"/>
              </a:rPr>
              <a:t>take action</a:t>
            </a:r>
            <a:r>
              <a:rPr b="0" i="0" lang="en-US" sz="2400" u="none" cap="none" strike="noStrike">
                <a:solidFill>
                  <a:srgbClr val="DA7B22"/>
                </a:solidFill>
                <a:latin typeface="Trebuchet MS"/>
                <a:ea typeface="Trebuchet MS"/>
                <a:cs typeface="Trebuchet MS"/>
                <a:sym typeface="Trebuchet MS"/>
              </a:rPr>
              <a:t> </a:t>
            </a:r>
            <a:r>
              <a:rPr b="0" i="0" lang="en-US" sz="2400" u="none" cap="none" strike="noStrike">
                <a:solidFill>
                  <a:srgbClr val="3F3F3F"/>
                </a:solidFill>
                <a:latin typeface="Trebuchet MS"/>
                <a:ea typeface="Trebuchet MS"/>
                <a:cs typeface="Trebuchet MS"/>
                <a:sym typeface="Trebuchet MS"/>
              </a:rPr>
              <a:t>(i.e., vote) on the </a:t>
            </a:r>
            <a:r>
              <a:rPr b="0" i="0" lang="en-US" sz="2400" u="none" cap="none" strike="noStrike">
                <a:solidFill>
                  <a:srgbClr val="3F3F3F"/>
                </a:solidFill>
                <a:latin typeface="Trebuchet MS"/>
                <a:ea typeface="Trebuchet MS"/>
                <a:cs typeface="Trebuchet MS"/>
                <a:sym typeface="Trebuchet MS"/>
              </a:rPr>
              <a:t>FY25</a:t>
            </a:r>
            <a:r>
              <a:rPr b="0" i="0" lang="en-US" sz="2400" u="none" cap="none" strike="noStrike">
                <a:solidFill>
                  <a:srgbClr val="3F3F3F"/>
                </a:solidFill>
                <a:latin typeface="Trebuchet MS"/>
                <a:ea typeface="Trebuchet MS"/>
                <a:cs typeface="Trebuchet MS"/>
                <a:sym typeface="Trebuchet MS"/>
              </a:rPr>
              <a:t> Budget.  </a:t>
            </a:r>
            <a:endParaRPr b="0" i="0" sz="2400" u="none" cap="none" strike="noStrike">
              <a:solidFill>
                <a:srgbClr val="3F3F3F"/>
              </a:solidFill>
              <a:latin typeface="Trebuchet MS"/>
              <a:ea typeface="Trebuchet MS"/>
              <a:cs typeface="Trebuchet MS"/>
              <a:sym typeface="Trebuchet MS"/>
            </a:endParaRPr>
          </a:p>
          <a:p>
            <a:pPr indent="0" lvl="0" marL="63500" marR="0" rtl="0" algn="l">
              <a:lnSpc>
                <a:spcPct val="100000"/>
              </a:lnSpc>
              <a:spcBef>
                <a:spcPts val="600"/>
              </a:spcBef>
              <a:spcAft>
                <a:spcPts val="0"/>
              </a:spcAft>
              <a:buClr>
                <a:srgbClr val="0083A9"/>
              </a:buClr>
              <a:buSzPts val="2500"/>
              <a:buFont typeface="Noto Sans Symbols"/>
              <a:buNone/>
            </a:pPr>
            <a:r>
              <a:rPr b="1" i="0" lang="en-US" sz="2500" u="sng" cap="none" strike="noStrike">
                <a:solidFill>
                  <a:srgbClr val="A35C19"/>
                </a:solidFill>
                <a:latin typeface="Trebuchet MS"/>
                <a:ea typeface="Trebuchet MS"/>
                <a:cs typeface="Trebuchet MS"/>
                <a:sym typeface="Trebuchet MS"/>
              </a:rPr>
              <a:t>Why</a:t>
            </a:r>
            <a:endParaRPr/>
          </a:p>
          <a:p>
            <a:pPr indent="-457200" lvl="0" marL="520700" marR="0" rtl="0" algn="l">
              <a:lnSpc>
                <a:spcPct val="100000"/>
              </a:lnSpc>
              <a:spcBef>
                <a:spcPts val="600"/>
              </a:spcBef>
              <a:spcAft>
                <a:spcPts val="0"/>
              </a:spcAft>
              <a:buClr>
                <a:srgbClr val="0083A9"/>
              </a:buClr>
              <a:buSzPts val="2400"/>
              <a:buFont typeface="Noto Sans Symbols"/>
              <a:buChar char="▶"/>
            </a:pPr>
            <a:r>
              <a:rPr b="0" i="0" lang="en-US" sz="2400" u="none" cap="none" strike="noStrike">
                <a:solidFill>
                  <a:srgbClr val="3F3F3F"/>
                </a:solidFill>
                <a:latin typeface="Trebuchet MS"/>
                <a:ea typeface="Trebuchet MS"/>
                <a:cs typeface="Trebuchet MS"/>
                <a:sym typeface="Trebuchet MS"/>
              </a:rPr>
              <a:t>Principals will present the final budget recommendations for GO Team approval. </a:t>
            </a:r>
            <a:endParaRPr b="1" i="0" sz="2400" u="sng" cap="none" strike="noStrike">
              <a:solidFill>
                <a:srgbClr val="3F3F3F"/>
              </a:solidFill>
              <a:latin typeface="Trebuchet MS"/>
              <a:ea typeface="Trebuchet MS"/>
              <a:cs typeface="Trebuchet MS"/>
              <a:sym typeface="Trebuchet MS"/>
            </a:endParaRPr>
          </a:p>
          <a:p>
            <a:pPr indent="0" lvl="0" marL="63500" marR="0" rtl="0" algn="l">
              <a:lnSpc>
                <a:spcPct val="100000"/>
              </a:lnSpc>
              <a:spcBef>
                <a:spcPts val="600"/>
              </a:spcBef>
              <a:spcAft>
                <a:spcPts val="0"/>
              </a:spcAft>
              <a:buClr>
                <a:srgbClr val="0083A9"/>
              </a:buClr>
              <a:buSzPts val="2500"/>
              <a:buFont typeface="Noto Sans Symbols"/>
              <a:buNone/>
            </a:pPr>
            <a:r>
              <a:rPr b="1" i="0" lang="en-US" sz="2500" u="sng" cap="none" strike="noStrike">
                <a:solidFill>
                  <a:srgbClr val="A35C19"/>
                </a:solidFill>
                <a:latin typeface="Trebuchet MS"/>
                <a:ea typeface="Trebuchet MS"/>
                <a:cs typeface="Trebuchet MS"/>
                <a:sym typeface="Trebuchet MS"/>
              </a:rPr>
              <a:t>When</a:t>
            </a:r>
            <a:endParaRPr/>
          </a:p>
          <a:p>
            <a:pPr indent="-457200" lvl="0" marL="520700" marR="0" rtl="0" algn="l">
              <a:lnSpc>
                <a:spcPct val="100000"/>
              </a:lnSpc>
              <a:spcBef>
                <a:spcPts val="600"/>
              </a:spcBef>
              <a:spcAft>
                <a:spcPts val="0"/>
              </a:spcAft>
              <a:buClr>
                <a:srgbClr val="0083A9"/>
              </a:buClr>
              <a:buSzPts val="2400"/>
              <a:buFont typeface="Noto Sans Symbols"/>
              <a:buChar char="▶"/>
            </a:pPr>
            <a:r>
              <a:rPr b="0" i="0" lang="en-US" sz="2400" u="none" cap="none" strike="noStrike">
                <a:solidFill>
                  <a:srgbClr val="3F3F3F"/>
                </a:solidFill>
                <a:latin typeface="Trebuchet MS"/>
                <a:ea typeface="Trebuchet MS"/>
                <a:cs typeface="Trebuchet MS"/>
                <a:sym typeface="Trebuchet MS"/>
              </a:rPr>
              <a:t>All approval meetings </a:t>
            </a:r>
            <a:r>
              <a:rPr b="1" i="0" lang="en-US" sz="2400" u="none" cap="none" strike="noStrike">
                <a:solidFill>
                  <a:srgbClr val="FF0000"/>
                </a:solidFill>
                <a:latin typeface="Trebuchet MS"/>
                <a:ea typeface="Trebuchet MS"/>
                <a:cs typeface="Trebuchet MS"/>
                <a:sym typeface="Trebuchet MS"/>
              </a:rPr>
              <a:t>must</a:t>
            </a:r>
            <a:r>
              <a:rPr b="0" i="0" lang="en-US" sz="2400" u="none" cap="none" strike="noStrike">
                <a:solidFill>
                  <a:srgbClr val="3F3F3F"/>
                </a:solidFill>
                <a:latin typeface="Trebuchet MS"/>
                <a:ea typeface="Trebuchet MS"/>
                <a:cs typeface="Trebuchet MS"/>
                <a:sym typeface="Trebuchet MS"/>
              </a:rPr>
              <a:t> be held </a:t>
            </a:r>
            <a:r>
              <a:rPr b="1" i="0" lang="en-US" sz="2400" u="none" cap="none" strike="noStrike">
                <a:solidFill>
                  <a:srgbClr val="FF0000"/>
                </a:solidFill>
                <a:latin typeface="Trebuchet MS"/>
                <a:ea typeface="Trebuchet MS"/>
                <a:cs typeface="Trebuchet MS"/>
                <a:sym typeface="Trebuchet MS"/>
              </a:rPr>
              <a:t>after</a:t>
            </a:r>
            <a:r>
              <a:rPr b="0" i="0" lang="en-US" sz="2400" u="none" cap="none" strike="noStrike">
                <a:solidFill>
                  <a:srgbClr val="3F3F3F"/>
                </a:solidFill>
                <a:latin typeface="Trebuchet MS"/>
                <a:ea typeface="Trebuchet MS"/>
                <a:cs typeface="Trebuchet MS"/>
                <a:sym typeface="Trebuchet MS"/>
              </a:rPr>
              <a:t> staffing conferences. Budgets must be approved by </a:t>
            </a:r>
            <a:r>
              <a:rPr b="1" i="0" lang="en-US" sz="2400" u="none" cap="none" strike="noStrike">
                <a:solidFill>
                  <a:srgbClr val="FF0000"/>
                </a:solidFill>
                <a:latin typeface="Trebuchet MS"/>
                <a:ea typeface="Trebuchet MS"/>
                <a:cs typeface="Trebuchet MS"/>
                <a:sym typeface="Trebuchet MS"/>
              </a:rPr>
              <a:t>March </a:t>
            </a:r>
            <a:r>
              <a:rPr b="1" i="0" lang="en-US" sz="2400" u="none" cap="none" strike="noStrike">
                <a:solidFill>
                  <a:srgbClr val="FF0000"/>
                </a:solidFill>
                <a:latin typeface="Trebuchet MS"/>
                <a:ea typeface="Trebuchet MS"/>
                <a:cs typeface="Trebuchet MS"/>
                <a:sym typeface="Trebuchet MS"/>
              </a:rPr>
              <a:t>15</a:t>
            </a:r>
            <a:r>
              <a:rPr b="1" baseline="30000" i="0" lang="en-US" sz="2400" u="none" cap="none" strike="noStrike">
                <a:solidFill>
                  <a:srgbClr val="FF0000"/>
                </a:solidFill>
                <a:latin typeface="Trebuchet MS"/>
                <a:ea typeface="Trebuchet MS"/>
                <a:cs typeface="Trebuchet MS"/>
                <a:sym typeface="Trebuchet MS"/>
              </a:rPr>
              <a:t>th</a:t>
            </a:r>
            <a:r>
              <a:rPr b="0" i="0" lang="en-US" sz="2400" u="none" cap="none" strike="noStrike">
                <a:solidFill>
                  <a:srgbClr val="3F3F3F"/>
                </a:solidFill>
                <a:latin typeface="Trebuchet MS"/>
                <a:ea typeface="Trebuchet MS"/>
                <a:cs typeface="Trebuchet MS"/>
                <a:sym typeface="Trebuchet MS"/>
              </a:rPr>
              <a:t>. </a:t>
            </a:r>
            <a:endParaRPr b="0" i="0" sz="2400" u="none" cap="none" strike="noStrike">
              <a:solidFill>
                <a:srgbClr val="3F3F3F"/>
              </a:solidFill>
              <a:latin typeface="Trebuchet MS"/>
              <a:ea typeface="Trebuchet MS"/>
              <a:cs typeface="Trebuchet MS"/>
              <a:sym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654" name="Shape 654"/>
        <p:cNvGrpSpPr/>
        <p:nvPr/>
      </p:nvGrpSpPr>
      <p:grpSpPr>
        <a:xfrm>
          <a:off x="0" y="0"/>
          <a:ext cx="0" cy="0"/>
          <a:chOff x="0" y="0"/>
          <a:chExt cx="0" cy="0"/>
        </a:xfrm>
      </p:grpSpPr>
      <p:sp>
        <p:nvSpPr>
          <p:cNvPr id="655" name="Google Shape;655;p6"/>
          <p:cNvSpPr txBox="1"/>
          <p:nvPr>
            <p:ph type="title"/>
          </p:nvPr>
        </p:nvSpPr>
        <p:spPr>
          <a:xfrm>
            <a:off x="2914951" y="2604034"/>
            <a:ext cx="8306370" cy="1227425"/>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lt1"/>
              </a:buClr>
              <a:buSzPts val="8800"/>
              <a:buFont typeface="Franklin Gothic"/>
              <a:buNone/>
            </a:pPr>
            <a:r>
              <a:rPr lang="en-US" sz="8800"/>
              <a:t>Budget Review</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0" name="Shape 660"/>
        <p:cNvGrpSpPr/>
        <p:nvPr/>
      </p:nvGrpSpPr>
      <p:grpSpPr>
        <a:xfrm>
          <a:off x="0" y="0"/>
          <a:ext cx="0" cy="0"/>
          <a:chOff x="0" y="0"/>
          <a:chExt cx="0" cy="0"/>
        </a:xfrm>
      </p:grpSpPr>
      <p:sp>
        <p:nvSpPr>
          <p:cNvPr id="661" name="Google Shape;661;p8"/>
          <p:cNvSpPr/>
          <p:nvPr/>
        </p:nvSpPr>
        <p:spPr>
          <a:xfrm>
            <a:off x="476250" y="1270129"/>
            <a:ext cx="9734550" cy="15875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EB Garamond"/>
              <a:buNone/>
            </a:pPr>
            <a:r>
              <a:t/>
            </a:r>
            <a:endParaRPr b="0" i="0" sz="1800" u="none" cap="none" strike="noStrike">
              <a:solidFill>
                <a:srgbClr val="000000"/>
              </a:solidFill>
              <a:latin typeface="EB Garamond"/>
              <a:ea typeface="EB Garamond"/>
              <a:cs typeface="EB Garamond"/>
              <a:sym typeface="EB Garamond"/>
            </a:endParaRPr>
          </a:p>
        </p:txBody>
      </p:sp>
      <p:pic>
        <p:nvPicPr>
          <p:cNvPr id="662" name="Google Shape;662;p8"/>
          <p:cNvPicPr preferRelativeResize="0"/>
          <p:nvPr/>
        </p:nvPicPr>
        <p:blipFill rotWithShape="1">
          <a:blip r:embed="rId3">
            <a:alphaModFix/>
          </a:blip>
          <a:srcRect b="0" l="0" r="0" t="0"/>
          <a:stretch/>
        </p:blipFill>
        <p:spPr>
          <a:xfrm>
            <a:off x="9411271" y="6219825"/>
            <a:ext cx="1160412" cy="523875"/>
          </a:xfrm>
          <a:prstGeom prst="rect">
            <a:avLst/>
          </a:prstGeom>
          <a:noFill/>
          <a:ln>
            <a:noFill/>
          </a:ln>
        </p:spPr>
      </p:pic>
      <p:sp>
        <p:nvSpPr>
          <p:cNvPr id="663" name="Google Shape;663;p8"/>
          <p:cNvSpPr txBox="1"/>
          <p:nvPr/>
        </p:nvSpPr>
        <p:spPr>
          <a:xfrm>
            <a:off x="259080" y="192911"/>
            <a:ext cx="10181158" cy="107721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Black"/>
              <a:buNone/>
            </a:pPr>
            <a:r>
              <a:rPr b="1" i="0" lang="en-US" sz="3200" u="none" cap="none" strike="noStrike">
                <a:solidFill>
                  <a:srgbClr val="000000"/>
                </a:solidFill>
                <a:latin typeface="Arial Black"/>
                <a:ea typeface="Arial Black"/>
                <a:cs typeface="Arial Black"/>
                <a:sym typeface="Arial Black"/>
              </a:rPr>
              <a:t>Descriptions of Strategic Plan</a:t>
            </a:r>
            <a:endParaRPr/>
          </a:p>
          <a:p>
            <a:pPr indent="0" lvl="0" marL="0" marR="0" rtl="0" algn="ctr">
              <a:lnSpc>
                <a:spcPct val="100000"/>
              </a:lnSpc>
              <a:spcBef>
                <a:spcPts val="0"/>
              </a:spcBef>
              <a:spcAft>
                <a:spcPts val="0"/>
              </a:spcAft>
              <a:buClr>
                <a:srgbClr val="000000"/>
              </a:buClr>
              <a:buSzPts val="3200"/>
              <a:buFont typeface="Arial Black"/>
              <a:buNone/>
            </a:pPr>
            <a:r>
              <a:rPr b="1" i="0" lang="en-US" sz="3200" u="none" cap="none" strike="noStrike">
                <a:solidFill>
                  <a:srgbClr val="000000"/>
                </a:solidFill>
                <a:latin typeface="Arial Black"/>
                <a:ea typeface="Arial Black"/>
                <a:cs typeface="Arial Black"/>
                <a:sym typeface="Arial Black"/>
              </a:rPr>
              <a:t>Breakout Categories</a:t>
            </a:r>
            <a:endParaRPr/>
          </a:p>
        </p:txBody>
      </p:sp>
      <p:sp>
        <p:nvSpPr>
          <p:cNvPr id="664" name="Google Shape;664;p8"/>
          <p:cNvSpPr txBox="1"/>
          <p:nvPr/>
        </p:nvSpPr>
        <p:spPr>
          <a:xfrm>
            <a:off x="476250" y="2027240"/>
            <a:ext cx="10677525" cy="3785652"/>
          </a:xfrm>
          <a:prstGeom prst="rect">
            <a:avLst/>
          </a:prstGeom>
          <a:noFill/>
          <a:ln>
            <a:noFill/>
          </a:ln>
        </p:spPr>
        <p:txBody>
          <a:bodyPr anchorCtr="0" anchor="t" bIns="45700" lIns="91425" spcFirstLastPara="1" rIns="91425" wrap="square" tIns="45700">
            <a:spAutoFit/>
          </a:bodyPr>
          <a:lstStyle/>
          <a:p>
            <a:pPr indent="-400050" lvl="0" marL="400050" marR="0" rtl="0" algn="l">
              <a:spcBef>
                <a:spcPts val="0"/>
              </a:spcBef>
              <a:spcAft>
                <a:spcPts val="0"/>
              </a:spcAft>
              <a:buClr>
                <a:srgbClr val="D47B22"/>
              </a:buClr>
              <a:buSzPts val="2400"/>
              <a:buFont typeface="Arial Black"/>
              <a:buAutoNum type="arabicPeriod"/>
            </a:pPr>
            <a:r>
              <a:rPr b="1" i="0" lang="en-US" sz="2400" u="none" cap="none" strike="noStrike">
                <a:solidFill>
                  <a:srgbClr val="D47B22"/>
                </a:solidFill>
                <a:latin typeface="Calibri"/>
                <a:ea typeface="Calibri"/>
                <a:cs typeface="Calibri"/>
                <a:sym typeface="Calibri"/>
              </a:rPr>
              <a:t>Priorities:</a:t>
            </a:r>
            <a:r>
              <a:rPr b="1" i="0" lang="en-US" sz="2400" u="none" cap="none" strike="noStrike">
                <a:solidFill>
                  <a:srgbClr val="000000"/>
                </a:solidFill>
                <a:latin typeface="Calibri"/>
                <a:ea typeface="Calibri"/>
                <a:cs typeface="Calibri"/>
                <a:sym typeface="Calibri"/>
              </a:rPr>
              <a:t> </a:t>
            </a:r>
            <a:r>
              <a:rPr lang="en-US" sz="2400">
                <a:solidFill>
                  <a:srgbClr val="000000"/>
                </a:solidFill>
                <a:latin typeface="Calibri"/>
                <a:ea typeface="Calibri"/>
                <a:cs typeface="Calibri"/>
                <a:sym typeface="Calibri"/>
              </a:rPr>
              <a:t>FY25 </a:t>
            </a:r>
            <a:r>
              <a:rPr b="0" i="0" lang="en-US" sz="2400" u="none" cap="none" strike="noStrike">
                <a:solidFill>
                  <a:srgbClr val="000000"/>
                </a:solidFill>
                <a:latin typeface="Calibri"/>
                <a:ea typeface="Calibri"/>
                <a:cs typeface="Calibri"/>
                <a:sym typeface="Calibri"/>
              </a:rPr>
              <a:t>funding </a:t>
            </a:r>
            <a:r>
              <a:rPr b="0" i="0" lang="en-US" sz="2400" u="sng" cap="none" strike="noStrike">
                <a:solidFill>
                  <a:srgbClr val="000000"/>
                </a:solidFill>
                <a:latin typeface="Calibri"/>
                <a:ea typeface="Calibri"/>
                <a:cs typeface="Calibri"/>
                <a:sym typeface="Calibri"/>
              </a:rPr>
              <a:t>priorities</a:t>
            </a:r>
            <a:r>
              <a:rPr b="0" i="0" lang="en-US" sz="2400" u="none" cap="none" strike="noStrike">
                <a:solidFill>
                  <a:srgbClr val="000000"/>
                </a:solidFill>
                <a:latin typeface="Calibri"/>
                <a:ea typeface="Calibri"/>
                <a:cs typeface="Calibri"/>
                <a:sym typeface="Calibri"/>
              </a:rPr>
              <a:t> from the school’s strategic plan, ranked by the order of importance.</a:t>
            </a:r>
            <a:r>
              <a:rPr lang="en-US" sz="2400">
                <a:solidFill>
                  <a:srgbClr val="000000"/>
                </a:solidFill>
                <a:latin typeface="Calibri"/>
                <a:ea typeface="Calibri"/>
                <a:cs typeface="Calibri"/>
                <a:sym typeface="Calibri"/>
              </a:rPr>
              <a:t> </a:t>
            </a:r>
            <a:endParaRPr b="0" i="0" sz="2400" u="none" cap="none" strike="noStrike">
              <a:solidFill>
                <a:srgbClr val="000000"/>
              </a:solidFill>
              <a:latin typeface="Calibri"/>
              <a:ea typeface="Calibri"/>
              <a:cs typeface="Calibri"/>
              <a:sym typeface="Calibri"/>
            </a:endParaRPr>
          </a:p>
          <a:p>
            <a:pPr indent="-247650" lvl="0" marL="400050" marR="0" rtl="0" algn="l">
              <a:lnSpc>
                <a:spcPct val="100000"/>
              </a:lnSpc>
              <a:spcBef>
                <a:spcPts val="0"/>
              </a:spcBef>
              <a:spcAft>
                <a:spcPts val="0"/>
              </a:spcAft>
              <a:buClr>
                <a:schemeClr val="dk1"/>
              </a:buClr>
              <a:buSzPts val="2400"/>
              <a:buFont typeface="Arial Black"/>
              <a:buNone/>
            </a:pPr>
            <a:r>
              <a:t/>
            </a:r>
            <a:endParaRPr b="0" i="0" sz="2400" u="none" cap="none" strike="noStrike">
              <a:solidFill>
                <a:srgbClr val="000000"/>
              </a:solidFill>
              <a:latin typeface="Calibri"/>
              <a:ea typeface="Calibri"/>
              <a:cs typeface="Calibri"/>
              <a:sym typeface="Calibri"/>
            </a:endParaRPr>
          </a:p>
          <a:p>
            <a:pPr indent="-400050" lvl="0" marL="400050" marR="0" rtl="0" algn="l">
              <a:lnSpc>
                <a:spcPct val="100000"/>
              </a:lnSpc>
              <a:spcBef>
                <a:spcPts val="0"/>
              </a:spcBef>
              <a:spcAft>
                <a:spcPts val="0"/>
              </a:spcAft>
              <a:buClr>
                <a:srgbClr val="D47B22"/>
              </a:buClr>
              <a:buSzPts val="2400"/>
              <a:buFont typeface="Arial Black"/>
              <a:buAutoNum type="arabicPeriod"/>
            </a:pPr>
            <a:r>
              <a:rPr b="1" i="0" lang="en-US" sz="2400" u="none" cap="none" strike="noStrike">
                <a:solidFill>
                  <a:srgbClr val="D47B22"/>
                </a:solidFill>
                <a:latin typeface="Calibri"/>
                <a:ea typeface="Calibri"/>
                <a:cs typeface="Calibri"/>
                <a:sym typeface="Calibri"/>
              </a:rPr>
              <a:t>APS Five Focus Area:</a:t>
            </a:r>
            <a:r>
              <a:rPr b="1" i="0" lang="en-US" sz="2400" u="none" cap="none" strike="noStrike">
                <a:solidFill>
                  <a:srgbClr val="000000"/>
                </a:solidFill>
                <a:latin typeface="Calibri"/>
                <a:ea typeface="Calibri"/>
                <a:cs typeface="Calibri"/>
                <a:sym typeface="Calibri"/>
              </a:rPr>
              <a:t> </a:t>
            </a:r>
            <a:r>
              <a:rPr b="0" i="0" lang="en-US" sz="2400" u="none" cap="none" strike="noStrike">
                <a:solidFill>
                  <a:srgbClr val="000000"/>
                </a:solidFill>
                <a:latin typeface="Calibri"/>
                <a:ea typeface="Calibri"/>
                <a:cs typeface="Calibri"/>
                <a:sym typeface="Calibri"/>
              </a:rPr>
              <a:t>What part of the APS Five is the priority aligned to?</a:t>
            </a:r>
            <a:endParaRPr/>
          </a:p>
          <a:p>
            <a:pPr indent="-247650" lvl="0" marL="400050" marR="0" rtl="0" algn="l">
              <a:lnSpc>
                <a:spcPct val="100000"/>
              </a:lnSpc>
              <a:spcBef>
                <a:spcPts val="0"/>
              </a:spcBef>
              <a:spcAft>
                <a:spcPts val="0"/>
              </a:spcAft>
              <a:buClr>
                <a:schemeClr val="dk1"/>
              </a:buClr>
              <a:buSzPts val="2400"/>
              <a:buFont typeface="Arial Black"/>
              <a:buNone/>
            </a:pPr>
            <a:r>
              <a:t/>
            </a:r>
            <a:endParaRPr b="1" i="0" sz="2400" u="none" cap="none" strike="noStrike">
              <a:solidFill>
                <a:srgbClr val="000000"/>
              </a:solidFill>
              <a:latin typeface="Calibri"/>
              <a:ea typeface="Calibri"/>
              <a:cs typeface="Calibri"/>
              <a:sym typeface="Calibri"/>
            </a:endParaRPr>
          </a:p>
          <a:p>
            <a:pPr indent="-400050" lvl="0" marL="400050" marR="0" rtl="0" algn="l">
              <a:lnSpc>
                <a:spcPct val="100000"/>
              </a:lnSpc>
              <a:spcBef>
                <a:spcPts val="0"/>
              </a:spcBef>
              <a:spcAft>
                <a:spcPts val="0"/>
              </a:spcAft>
              <a:buClr>
                <a:srgbClr val="D47B22"/>
              </a:buClr>
              <a:buSzPts val="2400"/>
              <a:buFont typeface="Arial Black"/>
              <a:buAutoNum type="arabicPeriod"/>
            </a:pPr>
            <a:r>
              <a:rPr b="1" i="0" lang="en-US" sz="2400" u="none" cap="none" strike="noStrike">
                <a:solidFill>
                  <a:srgbClr val="D47B22"/>
                </a:solidFill>
                <a:latin typeface="Calibri"/>
                <a:ea typeface="Calibri"/>
                <a:cs typeface="Calibri"/>
                <a:sym typeface="Calibri"/>
              </a:rPr>
              <a:t>Strategies:</a:t>
            </a:r>
            <a:r>
              <a:rPr b="1" i="0" lang="en-US" sz="2400" u="none" cap="none" strike="noStrike">
                <a:solidFill>
                  <a:srgbClr val="000000"/>
                </a:solidFill>
                <a:latin typeface="Calibri"/>
                <a:ea typeface="Calibri"/>
                <a:cs typeface="Calibri"/>
                <a:sym typeface="Calibri"/>
              </a:rPr>
              <a:t> </a:t>
            </a:r>
            <a:r>
              <a:rPr b="0" i="0" lang="en-US" sz="2400" u="none" cap="none" strike="noStrike">
                <a:solidFill>
                  <a:srgbClr val="000000"/>
                </a:solidFill>
                <a:latin typeface="Calibri"/>
                <a:ea typeface="Calibri"/>
                <a:cs typeface="Calibri"/>
                <a:sym typeface="Calibri"/>
              </a:rPr>
              <a:t>Lays out specific objectives for school’s improvement.</a:t>
            </a:r>
            <a:endParaRPr/>
          </a:p>
          <a:p>
            <a:pPr indent="-247650" lvl="0" marL="400050" marR="0" rtl="0" algn="l">
              <a:lnSpc>
                <a:spcPct val="100000"/>
              </a:lnSpc>
              <a:spcBef>
                <a:spcPts val="0"/>
              </a:spcBef>
              <a:spcAft>
                <a:spcPts val="0"/>
              </a:spcAft>
              <a:buClr>
                <a:schemeClr val="dk1"/>
              </a:buClr>
              <a:buSzPts val="2400"/>
              <a:buFont typeface="Arial Black"/>
              <a:buNone/>
            </a:pPr>
            <a:r>
              <a:t/>
            </a:r>
            <a:endParaRPr b="1" i="0" sz="2400" u="none" cap="none" strike="noStrike">
              <a:solidFill>
                <a:srgbClr val="000000"/>
              </a:solidFill>
              <a:latin typeface="Calibri"/>
              <a:ea typeface="Calibri"/>
              <a:cs typeface="Calibri"/>
              <a:sym typeface="Calibri"/>
            </a:endParaRPr>
          </a:p>
          <a:p>
            <a:pPr indent="-400050" lvl="0" marL="400050" marR="0" rtl="0" algn="l">
              <a:spcBef>
                <a:spcPts val="0"/>
              </a:spcBef>
              <a:spcAft>
                <a:spcPts val="0"/>
              </a:spcAft>
              <a:buClr>
                <a:srgbClr val="D47B22"/>
              </a:buClr>
              <a:buSzPts val="2400"/>
              <a:buFont typeface="Arial Black"/>
              <a:buAutoNum type="arabicPeriod"/>
            </a:pPr>
            <a:r>
              <a:rPr b="1" i="0" lang="en-US" sz="2400" u="none" cap="none" strike="noStrike">
                <a:solidFill>
                  <a:srgbClr val="D47B22"/>
                </a:solidFill>
                <a:latin typeface="Calibri"/>
                <a:ea typeface="Calibri"/>
                <a:cs typeface="Calibri"/>
                <a:sym typeface="Calibri"/>
              </a:rPr>
              <a:t>Request: </a:t>
            </a:r>
            <a:r>
              <a:rPr b="0" i="0" lang="en-US" sz="2400" u="none" cap="none" strike="noStrike">
                <a:solidFill>
                  <a:srgbClr val="000000"/>
                </a:solidFill>
                <a:latin typeface="Calibri"/>
                <a:ea typeface="Calibri"/>
                <a:cs typeface="Calibri"/>
                <a:sym typeface="Calibri"/>
              </a:rPr>
              <a:t>“The Ask”</a:t>
            </a:r>
            <a:r>
              <a:rPr lang="en-US" sz="2400">
                <a:solidFill>
                  <a:srgbClr val="000000"/>
                </a:solidFill>
                <a:latin typeface="Calibri"/>
                <a:ea typeface="Calibri"/>
                <a:cs typeface="Calibri"/>
                <a:sym typeface="Calibri"/>
              </a:rPr>
              <a:t> </a:t>
            </a:r>
            <a:r>
              <a:rPr b="0" i="0" lang="en-US" sz="2400" u="none" cap="none" strike="noStrike">
                <a:solidFill>
                  <a:srgbClr val="000000"/>
                </a:solidFill>
                <a:latin typeface="Calibri"/>
                <a:ea typeface="Calibri"/>
                <a:cs typeface="Calibri"/>
                <a:sym typeface="Calibri"/>
              </a:rPr>
              <a:t> What needs to be funded in order to support the strategy?</a:t>
            </a:r>
            <a:r>
              <a:rPr lang="en-US" sz="2400">
                <a:solidFill>
                  <a:srgbClr val="000000"/>
                </a:solidFill>
                <a:latin typeface="Calibri"/>
                <a:ea typeface="Calibri"/>
                <a:cs typeface="Calibri"/>
                <a:sym typeface="Calibri"/>
              </a:rPr>
              <a:t>  </a:t>
            </a:r>
            <a:endParaRPr b="0" i="0" sz="2400" u="none" cap="none" strike="noStrike">
              <a:solidFill>
                <a:srgbClr val="000000"/>
              </a:solidFill>
              <a:latin typeface="Calibri"/>
              <a:ea typeface="Calibri"/>
              <a:cs typeface="Calibri"/>
              <a:sym typeface="Calibri"/>
            </a:endParaRPr>
          </a:p>
          <a:p>
            <a:pPr indent="-247650" lvl="0" marL="400050" marR="0" rtl="0" algn="l">
              <a:lnSpc>
                <a:spcPct val="100000"/>
              </a:lnSpc>
              <a:spcBef>
                <a:spcPts val="0"/>
              </a:spcBef>
              <a:spcAft>
                <a:spcPts val="0"/>
              </a:spcAft>
              <a:buClr>
                <a:schemeClr val="dk1"/>
              </a:buClr>
              <a:buSzPts val="2400"/>
              <a:buFont typeface="Arial Black"/>
              <a:buNone/>
            </a:pPr>
            <a:r>
              <a:t/>
            </a:r>
            <a:endParaRPr b="0" i="0" sz="2400" u="none" cap="none" strike="noStrike">
              <a:solidFill>
                <a:srgbClr val="000000"/>
              </a:solidFill>
              <a:latin typeface="Calibri"/>
              <a:ea typeface="Calibri"/>
              <a:cs typeface="Calibri"/>
              <a:sym typeface="Calibri"/>
            </a:endParaRPr>
          </a:p>
          <a:p>
            <a:pPr indent="-400050" lvl="0" marL="400050" marR="0" rtl="0" algn="l">
              <a:lnSpc>
                <a:spcPct val="100000"/>
              </a:lnSpc>
              <a:spcBef>
                <a:spcPts val="0"/>
              </a:spcBef>
              <a:spcAft>
                <a:spcPts val="0"/>
              </a:spcAft>
              <a:buClr>
                <a:srgbClr val="D47B22"/>
              </a:buClr>
              <a:buSzPts val="2400"/>
              <a:buFont typeface="Arial Black"/>
              <a:buAutoNum type="arabicPeriod"/>
            </a:pPr>
            <a:r>
              <a:rPr b="1" i="0" lang="en-US" sz="2400" u="none" cap="none" strike="noStrike">
                <a:solidFill>
                  <a:srgbClr val="D47B22"/>
                </a:solidFill>
                <a:latin typeface="Calibri"/>
                <a:ea typeface="Calibri"/>
                <a:cs typeface="Calibri"/>
                <a:sym typeface="Calibri"/>
              </a:rPr>
              <a:t>Amount:</a:t>
            </a:r>
            <a:r>
              <a:rPr b="0" i="0" lang="en-US" sz="2400" u="none" cap="none" strike="noStrike">
                <a:solidFill>
                  <a:srgbClr val="000000"/>
                </a:solidFill>
                <a:latin typeface="Calibri"/>
                <a:ea typeface="Calibri"/>
                <a:cs typeface="Calibri"/>
                <a:sym typeface="Calibri"/>
              </a:rPr>
              <a:t> What is the cost associated with the Request?</a:t>
            </a:r>
            <a:endParaRPr/>
          </a:p>
        </p:txBody>
      </p:sp>
      <p:sp>
        <p:nvSpPr>
          <p:cNvPr id="665" name="Google Shape;665;p8"/>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59839"/>
              </a:buClr>
              <a:buSzPts val="900"/>
              <a:buFont typeface="Arial"/>
              <a:buNone/>
            </a:pPr>
            <a:fld id="{00000000-1234-1234-1234-123412341234}" type="slidenum">
              <a:rPr b="0" i="0" lang="en-US" sz="900" u="none" cap="none" strike="noStrike">
                <a:solidFill>
                  <a:srgbClr val="159839"/>
                </a:solidFill>
                <a:latin typeface="Arial"/>
                <a:ea typeface="Arial"/>
                <a:cs typeface="Arial"/>
                <a:sym typeface="Arial"/>
              </a:rPr>
              <a:t>‹#›</a:t>
            </a:fld>
            <a:endParaRPr b="0" i="0" sz="900" u="none" cap="none" strike="noStrike">
              <a:solidFill>
                <a:srgbClr val="159839"/>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0" name="Shape 670"/>
        <p:cNvGrpSpPr/>
        <p:nvPr/>
      </p:nvGrpSpPr>
      <p:grpSpPr>
        <a:xfrm>
          <a:off x="0" y="0"/>
          <a:ext cx="0" cy="0"/>
          <a:chOff x="0" y="0"/>
          <a:chExt cx="0" cy="0"/>
        </a:xfrm>
      </p:grpSpPr>
      <p:sp>
        <p:nvSpPr>
          <p:cNvPr id="671" name="Google Shape;671;g2bd54f5f1d7_0_1"/>
          <p:cNvSpPr/>
          <p:nvPr/>
        </p:nvSpPr>
        <p:spPr>
          <a:xfrm>
            <a:off x="2241725" y="709358"/>
            <a:ext cx="8406300" cy="1587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Arial"/>
              <a:ea typeface="Arial"/>
              <a:cs typeface="Arial"/>
              <a:sym typeface="Arial"/>
            </a:endParaRPr>
          </a:p>
        </p:txBody>
      </p:sp>
      <p:pic>
        <p:nvPicPr>
          <p:cNvPr id="672" name="Google Shape;672;g2bd54f5f1d7_0_1"/>
          <p:cNvPicPr preferRelativeResize="0"/>
          <p:nvPr/>
        </p:nvPicPr>
        <p:blipFill rotWithShape="1">
          <a:blip r:embed="rId3">
            <a:alphaModFix/>
          </a:blip>
          <a:srcRect b="0" l="0" r="0" t="0"/>
          <a:stretch/>
        </p:blipFill>
        <p:spPr>
          <a:xfrm>
            <a:off x="9411271" y="6219825"/>
            <a:ext cx="1160412" cy="523875"/>
          </a:xfrm>
          <a:prstGeom prst="rect">
            <a:avLst/>
          </a:prstGeom>
          <a:noFill/>
          <a:ln>
            <a:noFill/>
          </a:ln>
        </p:spPr>
      </p:pic>
      <p:sp>
        <p:nvSpPr>
          <p:cNvPr id="673" name="Google Shape;673;g2bd54f5f1d7_0_1"/>
          <p:cNvSpPr txBox="1"/>
          <p:nvPr/>
        </p:nvSpPr>
        <p:spPr>
          <a:xfrm>
            <a:off x="2791067" y="86385"/>
            <a:ext cx="6392700" cy="708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4000">
                <a:solidFill>
                  <a:schemeClr val="dk1"/>
                </a:solidFill>
                <a:latin typeface="Arial"/>
                <a:ea typeface="Arial"/>
                <a:cs typeface="Arial"/>
                <a:sym typeface="Arial"/>
              </a:rPr>
              <a:t>FY25 Budget Parameters</a:t>
            </a:r>
            <a:endParaRPr/>
          </a:p>
        </p:txBody>
      </p:sp>
      <p:graphicFrame>
        <p:nvGraphicFramePr>
          <p:cNvPr id="674" name="Google Shape;674;g2bd54f5f1d7_0_1"/>
          <p:cNvGraphicFramePr/>
          <p:nvPr/>
        </p:nvGraphicFramePr>
        <p:xfrm>
          <a:off x="1964016" y="983679"/>
          <a:ext cx="3000000" cy="3000000"/>
        </p:xfrm>
        <a:graphic>
          <a:graphicData uri="http://schemas.openxmlformats.org/drawingml/2006/table">
            <a:tbl>
              <a:tblPr bandRow="1" firstRow="1">
                <a:noFill/>
                <a:tableStyleId>{2711C46D-945E-4DFC-809F-DBCF9C68C149}</a:tableStyleId>
              </a:tblPr>
              <a:tblGrid>
                <a:gridCol w="4023350"/>
                <a:gridCol w="4023350"/>
              </a:tblGrid>
              <a:tr h="563975">
                <a:tc>
                  <a:txBody>
                    <a:bodyPr/>
                    <a:lstStyle/>
                    <a:p>
                      <a:pPr indent="0" lvl="0" marL="0" marR="0" rtl="0" algn="ctr">
                        <a:spcBef>
                          <a:spcPts val="0"/>
                        </a:spcBef>
                        <a:spcAft>
                          <a:spcPts val="0"/>
                        </a:spcAft>
                        <a:buNone/>
                      </a:pPr>
                      <a:r>
                        <a:t/>
                      </a:r>
                      <a:endParaRPr sz="1750" u="none" cap="none" strike="noStrike">
                        <a:latin typeface="Arial"/>
                        <a:ea typeface="Arial"/>
                        <a:cs typeface="Arial"/>
                        <a:sym typeface="Arial"/>
                      </a:endParaRPr>
                    </a:p>
                    <a:p>
                      <a:pPr indent="0" lvl="0" marL="0" marR="0" rtl="0" algn="ctr">
                        <a:spcBef>
                          <a:spcPts val="0"/>
                        </a:spcBef>
                        <a:spcAft>
                          <a:spcPts val="0"/>
                        </a:spcAft>
                        <a:buNone/>
                      </a:pPr>
                      <a:r>
                        <a:rPr lang="en-US" sz="1750" u="none" cap="none" strike="noStrike">
                          <a:latin typeface="Arial"/>
                          <a:ea typeface="Arial"/>
                          <a:cs typeface="Arial"/>
                          <a:sym typeface="Arial"/>
                        </a:rPr>
                        <a:t>FY25 School Priorities</a:t>
                      </a:r>
                      <a:endParaRPr/>
                    </a:p>
                  </a:txBody>
                  <a:tcPr marT="45725" marB="45725" marR="91450" marL="91450"/>
                </a:tc>
                <a:tc>
                  <a:txBody>
                    <a:bodyPr/>
                    <a:lstStyle/>
                    <a:p>
                      <a:pPr indent="0" lvl="0" marL="0" marR="0" rtl="0" algn="ctr">
                        <a:spcBef>
                          <a:spcPts val="0"/>
                        </a:spcBef>
                        <a:spcAft>
                          <a:spcPts val="0"/>
                        </a:spcAft>
                        <a:buNone/>
                      </a:pPr>
                      <a:r>
                        <a:t/>
                      </a:r>
                      <a:endParaRPr sz="1750" u="none" cap="none" strike="noStrike">
                        <a:latin typeface="Arial"/>
                        <a:ea typeface="Arial"/>
                        <a:cs typeface="Arial"/>
                        <a:sym typeface="Arial"/>
                      </a:endParaRPr>
                    </a:p>
                    <a:p>
                      <a:pPr indent="0" lvl="0" marL="0" marR="0" rtl="0" algn="ctr">
                        <a:spcBef>
                          <a:spcPts val="0"/>
                        </a:spcBef>
                        <a:spcAft>
                          <a:spcPts val="0"/>
                        </a:spcAft>
                        <a:buNone/>
                      </a:pPr>
                      <a:r>
                        <a:rPr lang="en-US" sz="1750" u="none" cap="none" strike="noStrike">
                          <a:latin typeface="Arial"/>
                          <a:ea typeface="Arial"/>
                          <a:cs typeface="Arial"/>
                          <a:sym typeface="Arial"/>
                        </a:rPr>
                        <a:t>Rationale</a:t>
                      </a:r>
                      <a:endParaRPr/>
                    </a:p>
                  </a:txBody>
                  <a:tcPr marT="45725" marB="45725" marR="91450" marL="91450"/>
                </a:tc>
              </a:tr>
              <a:tr h="757125">
                <a:tc>
                  <a:txBody>
                    <a:bodyPr/>
                    <a:lstStyle/>
                    <a:p>
                      <a:pPr indent="0" lvl="0" marL="457200" rtl="0" algn="l">
                        <a:spcBef>
                          <a:spcPts val="0"/>
                        </a:spcBef>
                        <a:spcAft>
                          <a:spcPts val="0"/>
                        </a:spcAft>
                        <a:buNone/>
                      </a:pPr>
                      <a:r>
                        <a:rPr b="1" lang="en-US" sz="1600">
                          <a:latin typeface="Calibri"/>
                          <a:ea typeface="Calibri"/>
                          <a:cs typeface="Calibri"/>
                          <a:sym typeface="Calibri"/>
                        </a:rPr>
                        <a:t>Ensure students are reading on grade level and showing growth as it pertains to ELA </a:t>
                      </a:r>
                      <a:endParaRPr b="1" sz="1600">
                        <a:latin typeface="Calibri"/>
                        <a:ea typeface="Calibri"/>
                        <a:cs typeface="Calibri"/>
                        <a:sym typeface="Calibri"/>
                      </a:endParaRPr>
                    </a:p>
                  </a:txBody>
                  <a:tcPr marT="45725" marB="45725" marR="91450" marL="91450"/>
                </a:tc>
                <a:tc>
                  <a:txBody>
                    <a:bodyPr/>
                    <a:lstStyle/>
                    <a:p>
                      <a:pPr indent="0" lvl="0" marL="0" rtl="0" algn="l">
                        <a:spcBef>
                          <a:spcPts val="0"/>
                        </a:spcBef>
                        <a:spcAft>
                          <a:spcPts val="0"/>
                        </a:spcAft>
                        <a:buNone/>
                      </a:pPr>
                      <a:r>
                        <a:rPr b="1" lang="en-US" sz="1600">
                          <a:latin typeface="Calibri"/>
                          <a:ea typeface="Calibri"/>
                          <a:cs typeface="Calibri"/>
                          <a:sym typeface="Calibri"/>
                        </a:rPr>
                        <a:t>CCRPI Data:</a:t>
                      </a:r>
                      <a:endParaRPr b="1" sz="1600">
                        <a:latin typeface="Calibri"/>
                        <a:ea typeface="Calibri"/>
                        <a:cs typeface="Calibri"/>
                        <a:sym typeface="Calibri"/>
                      </a:endParaRPr>
                    </a:p>
                    <a:p>
                      <a:pPr indent="0" lvl="0" marL="0" rtl="0" algn="l">
                        <a:spcBef>
                          <a:spcPts val="0"/>
                        </a:spcBef>
                        <a:spcAft>
                          <a:spcPts val="0"/>
                        </a:spcAft>
                        <a:buNone/>
                      </a:pPr>
                      <a:r>
                        <a:rPr b="1" lang="en-US" sz="1600">
                          <a:latin typeface="Calibri"/>
                          <a:ea typeface="Calibri"/>
                          <a:cs typeface="Calibri"/>
                          <a:sym typeface="Calibri"/>
                        </a:rPr>
                        <a:t>85% are reading on or above grade level</a:t>
                      </a:r>
                      <a:endParaRPr b="1" sz="1600">
                        <a:latin typeface="Calibri"/>
                        <a:ea typeface="Calibri"/>
                        <a:cs typeface="Calibri"/>
                        <a:sym typeface="Calibri"/>
                      </a:endParaRPr>
                    </a:p>
                  </a:txBody>
                  <a:tcPr marT="45725" marB="45725" marR="91450" marL="91450"/>
                </a:tc>
              </a:tr>
              <a:tr h="757125">
                <a:tc>
                  <a:txBody>
                    <a:bodyPr/>
                    <a:lstStyle/>
                    <a:p>
                      <a:pPr indent="0" lvl="0" marL="457200" rtl="0" algn="l">
                        <a:lnSpc>
                          <a:spcPct val="115000"/>
                        </a:lnSpc>
                        <a:spcBef>
                          <a:spcPts val="0"/>
                        </a:spcBef>
                        <a:spcAft>
                          <a:spcPts val="0"/>
                        </a:spcAft>
                        <a:buNone/>
                      </a:pPr>
                      <a:r>
                        <a:rPr b="1" lang="en-US" sz="1600">
                          <a:latin typeface="Calibri"/>
                          <a:ea typeface="Calibri"/>
                          <a:cs typeface="Calibri"/>
                          <a:sym typeface="Calibri"/>
                        </a:rPr>
                        <a:t>Make sure subgroups are making academic progress across all content areas </a:t>
                      </a:r>
                      <a:endParaRPr b="1" sz="1600">
                        <a:latin typeface="Calibri"/>
                        <a:ea typeface="Calibri"/>
                        <a:cs typeface="Calibri"/>
                        <a:sym typeface="Calibri"/>
                      </a:endParaRPr>
                    </a:p>
                  </a:txBody>
                  <a:tcPr marT="45725" marB="45725" marR="91450" marL="91450"/>
                </a:tc>
                <a:tc>
                  <a:txBody>
                    <a:bodyPr/>
                    <a:lstStyle/>
                    <a:p>
                      <a:pPr indent="0" lvl="0" marL="0" rtl="0" algn="l">
                        <a:spcBef>
                          <a:spcPts val="0"/>
                        </a:spcBef>
                        <a:spcAft>
                          <a:spcPts val="0"/>
                        </a:spcAft>
                        <a:buNone/>
                      </a:pPr>
                      <a:r>
                        <a:rPr b="1" lang="en-US" sz="1600">
                          <a:latin typeface="Calibri"/>
                          <a:ea typeface="Calibri"/>
                          <a:cs typeface="Calibri"/>
                          <a:sym typeface="Calibri"/>
                        </a:rPr>
                        <a:t>Students are growing at a different rate.  Need to push subgroups to close the gap in proficiency. </a:t>
                      </a:r>
                      <a:endParaRPr b="1" sz="1600">
                        <a:latin typeface="Calibri"/>
                        <a:ea typeface="Calibri"/>
                        <a:cs typeface="Calibri"/>
                        <a:sym typeface="Calibri"/>
                      </a:endParaRPr>
                    </a:p>
                  </a:txBody>
                  <a:tcPr marT="45725" marB="45725" marR="91450" marL="91450"/>
                </a:tc>
              </a:tr>
              <a:tr h="615400">
                <a:tc>
                  <a:txBody>
                    <a:bodyPr/>
                    <a:lstStyle/>
                    <a:p>
                      <a:pPr indent="0" lvl="0" marL="457200" rtl="0" algn="l">
                        <a:lnSpc>
                          <a:spcPct val="115000"/>
                        </a:lnSpc>
                        <a:spcBef>
                          <a:spcPts val="0"/>
                        </a:spcBef>
                        <a:spcAft>
                          <a:spcPts val="0"/>
                        </a:spcAft>
                        <a:buNone/>
                      </a:pPr>
                      <a:r>
                        <a:rPr b="1" lang="en-US" sz="1600">
                          <a:latin typeface="Calibri"/>
                          <a:ea typeface="Calibri"/>
                          <a:cs typeface="Calibri"/>
                          <a:sym typeface="Calibri"/>
                        </a:rPr>
                        <a:t>Build systems that increase academic and emotional growth for all students.</a:t>
                      </a:r>
                      <a:endParaRPr b="1" sz="1600">
                        <a:latin typeface="Calibri"/>
                        <a:ea typeface="Calibri"/>
                        <a:cs typeface="Calibri"/>
                        <a:sym typeface="Calibri"/>
                      </a:endParaRPr>
                    </a:p>
                  </a:txBody>
                  <a:tcPr marT="45725" marB="45725" marR="91450" marL="91450"/>
                </a:tc>
                <a:tc>
                  <a:txBody>
                    <a:bodyPr/>
                    <a:lstStyle/>
                    <a:p>
                      <a:pPr indent="0" lvl="0" marL="0" rtl="0" algn="l">
                        <a:spcBef>
                          <a:spcPts val="0"/>
                        </a:spcBef>
                        <a:spcAft>
                          <a:spcPts val="0"/>
                        </a:spcAft>
                        <a:buNone/>
                      </a:pPr>
                      <a:r>
                        <a:rPr b="1" lang="en-US" sz="1600">
                          <a:latin typeface="Calibri"/>
                          <a:ea typeface="Calibri"/>
                          <a:cs typeface="Calibri"/>
                          <a:sym typeface="Calibri"/>
                        </a:rPr>
                        <a:t>CIP Goal (BASC-3/BESS):</a:t>
                      </a:r>
                      <a:endParaRPr b="1" sz="1600">
                        <a:latin typeface="Calibri"/>
                        <a:ea typeface="Calibri"/>
                        <a:cs typeface="Calibri"/>
                        <a:sym typeface="Calibri"/>
                      </a:endParaRPr>
                    </a:p>
                    <a:p>
                      <a:pPr indent="0" lvl="0" marL="0" rtl="0" algn="l">
                        <a:spcBef>
                          <a:spcPts val="0"/>
                        </a:spcBef>
                        <a:spcAft>
                          <a:spcPts val="0"/>
                        </a:spcAft>
                        <a:buNone/>
                      </a:pPr>
                      <a:r>
                        <a:rPr b="1" lang="en-US" sz="1600">
                          <a:latin typeface="Calibri"/>
                          <a:ea typeface="Calibri"/>
                          <a:cs typeface="Calibri"/>
                          <a:sym typeface="Calibri"/>
                        </a:rPr>
                        <a:t>Show a reduction in elevated and highly elevated students in 3 out of 6 grade levels</a:t>
                      </a:r>
                      <a:endParaRPr b="1" sz="1600">
                        <a:latin typeface="Calibri"/>
                        <a:ea typeface="Calibri"/>
                        <a:cs typeface="Calibri"/>
                        <a:sym typeface="Calibri"/>
                      </a:endParaRPr>
                    </a:p>
                  </a:txBody>
                  <a:tcPr marT="45725" marB="45725" marR="91450" marL="91450"/>
                </a:tc>
              </a:tr>
              <a:tr h="615400">
                <a:tc>
                  <a:txBody>
                    <a:bodyPr/>
                    <a:lstStyle/>
                    <a:p>
                      <a:pPr indent="0" lvl="0" marL="457200" rtl="0" algn="l">
                        <a:lnSpc>
                          <a:spcPct val="115000"/>
                        </a:lnSpc>
                        <a:spcBef>
                          <a:spcPts val="0"/>
                        </a:spcBef>
                        <a:spcAft>
                          <a:spcPts val="0"/>
                        </a:spcAft>
                        <a:buNone/>
                      </a:pPr>
                      <a:r>
                        <a:rPr b="1" lang="en-US" sz="1600">
                          <a:latin typeface="Calibri"/>
                          <a:ea typeface="Calibri"/>
                          <a:cs typeface="Calibri"/>
                          <a:sym typeface="Calibri"/>
                        </a:rPr>
                        <a:t>Increase student mastery in Math, Science and Social Studies </a:t>
                      </a:r>
                      <a:endParaRPr b="1" sz="1600">
                        <a:latin typeface="Calibri"/>
                        <a:ea typeface="Calibri"/>
                        <a:cs typeface="Calibri"/>
                        <a:sym typeface="Calibri"/>
                      </a:endParaRPr>
                    </a:p>
                  </a:txBody>
                  <a:tcPr marT="45725" marB="45725" marR="91450" marL="91450"/>
                </a:tc>
                <a:tc>
                  <a:txBody>
                    <a:bodyPr/>
                    <a:lstStyle/>
                    <a:p>
                      <a:pPr indent="0" lvl="0" marL="0" rtl="0" algn="l">
                        <a:spcBef>
                          <a:spcPts val="0"/>
                        </a:spcBef>
                        <a:spcAft>
                          <a:spcPts val="0"/>
                        </a:spcAft>
                        <a:buClr>
                          <a:schemeClr val="dk1"/>
                        </a:buClr>
                        <a:buSzPts val="1100"/>
                        <a:buFont typeface="Arial"/>
                        <a:buNone/>
                      </a:pPr>
                      <a:r>
                        <a:rPr b="1" lang="en-US" sz="1600">
                          <a:latin typeface="Calibri"/>
                          <a:ea typeface="Calibri"/>
                          <a:cs typeface="Calibri"/>
                          <a:sym typeface="Calibri"/>
                        </a:rPr>
                        <a:t>CIP Goal (Proficiency): </a:t>
                      </a:r>
                      <a:endParaRPr b="1" sz="16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US" sz="1600">
                          <a:latin typeface="Calibri"/>
                          <a:ea typeface="Calibri"/>
                          <a:cs typeface="Calibri"/>
                          <a:sym typeface="Calibri"/>
                        </a:rPr>
                        <a:t>71%-76% growth in ELA</a:t>
                      </a:r>
                      <a:endParaRPr b="1" sz="16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US" sz="1600">
                          <a:latin typeface="Calibri"/>
                          <a:ea typeface="Calibri"/>
                          <a:cs typeface="Calibri"/>
                          <a:sym typeface="Calibri"/>
                        </a:rPr>
                        <a:t>69%-75% growth in Math</a:t>
                      </a:r>
                      <a:endParaRPr b="1" sz="1600">
                        <a:latin typeface="Calibri"/>
                        <a:ea typeface="Calibri"/>
                        <a:cs typeface="Calibri"/>
                        <a:sym typeface="Calibri"/>
                      </a:endParaRPr>
                    </a:p>
                  </a:txBody>
                  <a:tcPr marT="45725" marB="45725" marR="91450" marL="91450"/>
                </a:tc>
              </a:tr>
              <a:tr h="615400">
                <a:tc>
                  <a:txBody>
                    <a:bodyPr/>
                    <a:lstStyle/>
                    <a:p>
                      <a:pPr indent="0" lvl="0" marL="457200" rtl="0" algn="l">
                        <a:lnSpc>
                          <a:spcPct val="115000"/>
                        </a:lnSpc>
                        <a:spcBef>
                          <a:spcPts val="0"/>
                        </a:spcBef>
                        <a:spcAft>
                          <a:spcPts val="0"/>
                        </a:spcAft>
                        <a:buNone/>
                      </a:pPr>
                      <a:r>
                        <a:rPr b="1" lang="en-US" sz="1600">
                          <a:latin typeface="Calibri"/>
                          <a:ea typeface="Calibri"/>
                          <a:cs typeface="Calibri"/>
                          <a:sym typeface="Calibri"/>
                        </a:rPr>
                        <a:t>Increase staff engagement and retention </a:t>
                      </a:r>
                      <a:endParaRPr b="1" sz="1600">
                        <a:latin typeface="Calibri"/>
                        <a:ea typeface="Calibri"/>
                        <a:cs typeface="Calibri"/>
                        <a:sym typeface="Calibri"/>
                      </a:endParaRPr>
                    </a:p>
                  </a:txBody>
                  <a:tcPr marT="45725" marB="45725" marR="91450" marL="91450"/>
                </a:tc>
                <a:tc>
                  <a:txBody>
                    <a:bodyPr/>
                    <a:lstStyle/>
                    <a:p>
                      <a:pPr indent="0" lvl="0" marL="0" rtl="0" algn="l">
                        <a:spcBef>
                          <a:spcPts val="0"/>
                        </a:spcBef>
                        <a:spcAft>
                          <a:spcPts val="0"/>
                        </a:spcAft>
                        <a:buNone/>
                      </a:pPr>
                      <a:r>
                        <a:rPr b="1" lang="en-US" sz="1600">
                          <a:latin typeface="Calibri"/>
                          <a:ea typeface="Calibri"/>
                          <a:cs typeface="Calibri"/>
                          <a:sym typeface="Calibri"/>
                        </a:rPr>
                        <a:t>Retain high quality staff year over year.</a:t>
                      </a:r>
                      <a:endParaRPr b="1" sz="1600">
                        <a:latin typeface="Calibri"/>
                        <a:ea typeface="Calibri"/>
                        <a:cs typeface="Calibri"/>
                        <a:sym typeface="Calibri"/>
                      </a:endParaRPr>
                    </a:p>
                  </a:txBody>
                  <a:tcPr marT="45725" marB="45725" marR="91450" marL="91450"/>
                </a:tc>
              </a:tr>
              <a:tr h="1182225">
                <a:tc>
                  <a:txBody>
                    <a:bodyPr/>
                    <a:lstStyle/>
                    <a:p>
                      <a:pPr indent="0" lvl="0" marL="457200" rtl="0" algn="l">
                        <a:lnSpc>
                          <a:spcPct val="115000"/>
                        </a:lnSpc>
                        <a:spcBef>
                          <a:spcPts val="0"/>
                        </a:spcBef>
                        <a:spcAft>
                          <a:spcPts val="0"/>
                        </a:spcAft>
                        <a:buNone/>
                      </a:pPr>
                      <a:r>
                        <a:rPr b="1" lang="en-US" sz="1600">
                          <a:latin typeface="Calibri"/>
                          <a:ea typeface="Calibri"/>
                          <a:cs typeface="Calibri"/>
                          <a:sym typeface="Calibri"/>
                        </a:rPr>
                        <a:t>Build systems and resources to support the Enhanced IB PYP, DLI and Gifted collaboration implementation </a:t>
                      </a:r>
                      <a:endParaRPr b="1" sz="1600" u="none" cap="none" strike="noStrike">
                        <a:latin typeface="Calibri"/>
                        <a:ea typeface="Calibri"/>
                        <a:cs typeface="Calibri"/>
                        <a:sym typeface="Calibri"/>
                      </a:endParaRPr>
                    </a:p>
                  </a:txBody>
                  <a:tcPr marT="45725" marB="45725" marR="91450" marL="91450"/>
                </a:tc>
                <a:tc>
                  <a:txBody>
                    <a:bodyPr/>
                    <a:lstStyle/>
                    <a:p>
                      <a:pPr indent="0" lvl="0" marL="0" rtl="0" algn="l">
                        <a:spcBef>
                          <a:spcPts val="0"/>
                        </a:spcBef>
                        <a:spcAft>
                          <a:spcPts val="0"/>
                        </a:spcAft>
                        <a:buNone/>
                      </a:pPr>
                      <a:r>
                        <a:rPr b="1" lang="en-US" sz="1600">
                          <a:latin typeface="Calibri"/>
                          <a:ea typeface="Calibri"/>
                          <a:cs typeface="Calibri"/>
                          <a:sym typeface="Calibri"/>
                        </a:rPr>
                        <a:t>IB Re-authorization is coming up.  Self Study in Spring of 2025.</a:t>
                      </a:r>
                      <a:endParaRPr b="1" sz="1600">
                        <a:latin typeface="Calibri"/>
                        <a:ea typeface="Calibri"/>
                        <a:cs typeface="Calibri"/>
                        <a:sym typeface="Calibri"/>
                      </a:endParaRPr>
                    </a:p>
                  </a:txBody>
                  <a:tcPr marT="45725" marB="45725" marR="91450" marL="91450"/>
                </a:tc>
              </a:tr>
            </a:tbl>
          </a:graphicData>
        </a:graphic>
      </p:graphicFrame>
      <p:sp>
        <p:nvSpPr>
          <p:cNvPr id="675" name="Google Shape;675;g2bd54f5f1d7_0_1"/>
          <p:cNvSpPr txBox="1"/>
          <p:nvPr>
            <p:ph idx="12" type="sldNum"/>
          </p:nvPr>
        </p:nvSpPr>
        <p:spPr>
          <a:xfrm>
            <a:off x="9733026" y="457200"/>
            <a:ext cx="740700" cy="274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0" name="Shape 680"/>
        <p:cNvGrpSpPr/>
        <p:nvPr/>
      </p:nvGrpSpPr>
      <p:grpSpPr>
        <a:xfrm>
          <a:off x="0" y="0"/>
          <a:ext cx="0" cy="0"/>
          <a:chOff x="0" y="0"/>
          <a:chExt cx="0" cy="0"/>
        </a:xfrm>
      </p:grpSpPr>
      <p:sp>
        <p:nvSpPr>
          <p:cNvPr id="681" name="Google Shape;681;g2bd54f5f1d7_0_165"/>
          <p:cNvSpPr/>
          <p:nvPr/>
        </p:nvSpPr>
        <p:spPr>
          <a:xfrm>
            <a:off x="2241725" y="709358"/>
            <a:ext cx="8406300" cy="1587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Arial"/>
              <a:ea typeface="Arial"/>
              <a:cs typeface="Arial"/>
              <a:sym typeface="Arial"/>
            </a:endParaRPr>
          </a:p>
        </p:txBody>
      </p:sp>
      <p:pic>
        <p:nvPicPr>
          <p:cNvPr id="682" name="Google Shape;682;g2bd54f5f1d7_0_165"/>
          <p:cNvPicPr preferRelativeResize="0"/>
          <p:nvPr/>
        </p:nvPicPr>
        <p:blipFill rotWithShape="1">
          <a:blip r:embed="rId3">
            <a:alphaModFix/>
          </a:blip>
          <a:srcRect b="0" l="0" r="0" t="0"/>
          <a:stretch/>
        </p:blipFill>
        <p:spPr>
          <a:xfrm>
            <a:off x="9411271" y="6219825"/>
            <a:ext cx="1160412" cy="523875"/>
          </a:xfrm>
          <a:prstGeom prst="rect">
            <a:avLst/>
          </a:prstGeom>
          <a:noFill/>
          <a:ln>
            <a:noFill/>
          </a:ln>
        </p:spPr>
      </p:pic>
      <p:sp>
        <p:nvSpPr>
          <p:cNvPr id="683" name="Google Shape;683;g2bd54f5f1d7_0_165"/>
          <p:cNvSpPr txBox="1"/>
          <p:nvPr/>
        </p:nvSpPr>
        <p:spPr>
          <a:xfrm>
            <a:off x="2791067" y="86385"/>
            <a:ext cx="6392700" cy="708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4000">
                <a:solidFill>
                  <a:srgbClr val="000000"/>
                </a:solidFill>
                <a:latin typeface="Arial"/>
                <a:ea typeface="Arial"/>
                <a:cs typeface="Arial"/>
                <a:sym typeface="Arial"/>
              </a:rPr>
              <a:t>FY25 Budget Parameters</a:t>
            </a:r>
            <a:endParaRPr/>
          </a:p>
        </p:txBody>
      </p:sp>
      <p:graphicFrame>
        <p:nvGraphicFramePr>
          <p:cNvPr id="684" name="Google Shape;684;g2bd54f5f1d7_0_165"/>
          <p:cNvGraphicFramePr/>
          <p:nvPr/>
        </p:nvGraphicFramePr>
        <p:xfrm>
          <a:off x="2072640" y="997201"/>
          <a:ext cx="3000000" cy="3000000"/>
        </p:xfrm>
        <a:graphic>
          <a:graphicData uri="http://schemas.openxmlformats.org/drawingml/2006/table">
            <a:tbl>
              <a:tblPr bandRow="1" firstRow="1">
                <a:noFill/>
                <a:tableStyleId>{2711C46D-945E-4DFC-809F-DBCF9C68C149}</a:tableStyleId>
              </a:tblPr>
              <a:tblGrid>
                <a:gridCol w="4023350"/>
                <a:gridCol w="4023350"/>
              </a:tblGrid>
              <a:tr h="594000">
                <a:tc>
                  <a:txBody>
                    <a:bodyPr/>
                    <a:lstStyle/>
                    <a:p>
                      <a:pPr indent="0" lvl="0" marL="0" marR="0" rtl="0" algn="ctr">
                        <a:spcBef>
                          <a:spcPts val="0"/>
                        </a:spcBef>
                        <a:spcAft>
                          <a:spcPts val="0"/>
                        </a:spcAft>
                        <a:buNone/>
                      </a:pPr>
                      <a:r>
                        <a:t/>
                      </a:r>
                      <a:endParaRPr sz="1750" u="none" cap="none" strike="noStrike">
                        <a:latin typeface="Arial"/>
                        <a:ea typeface="Arial"/>
                        <a:cs typeface="Arial"/>
                        <a:sym typeface="Arial"/>
                      </a:endParaRPr>
                    </a:p>
                    <a:p>
                      <a:pPr indent="0" lvl="0" marL="0" marR="0" rtl="0" algn="ctr">
                        <a:spcBef>
                          <a:spcPts val="0"/>
                        </a:spcBef>
                        <a:spcAft>
                          <a:spcPts val="0"/>
                        </a:spcAft>
                        <a:buNone/>
                      </a:pPr>
                      <a:r>
                        <a:rPr lang="en-US" sz="1750" u="none" cap="none" strike="noStrike">
                          <a:latin typeface="Arial"/>
                          <a:ea typeface="Arial"/>
                          <a:cs typeface="Arial"/>
                          <a:sym typeface="Arial"/>
                        </a:rPr>
                        <a:t>FY25 School Priorities</a:t>
                      </a:r>
                      <a:endParaRPr/>
                    </a:p>
                  </a:txBody>
                  <a:tcPr marT="45725" marB="45725" marR="91450" marL="91450"/>
                </a:tc>
                <a:tc>
                  <a:txBody>
                    <a:bodyPr/>
                    <a:lstStyle/>
                    <a:p>
                      <a:pPr indent="0" lvl="0" marL="0" marR="0" rtl="0" algn="ctr">
                        <a:spcBef>
                          <a:spcPts val="0"/>
                        </a:spcBef>
                        <a:spcAft>
                          <a:spcPts val="0"/>
                        </a:spcAft>
                        <a:buNone/>
                      </a:pPr>
                      <a:r>
                        <a:t/>
                      </a:r>
                      <a:endParaRPr sz="1750" u="none" cap="none" strike="noStrike">
                        <a:latin typeface="Arial"/>
                        <a:ea typeface="Arial"/>
                        <a:cs typeface="Arial"/>
                        <a:sym typeface="Arial"/>
                      </a:endParaRPr>
                    </a:p>
                    <a:p>
                      <a:pPr indent="0" lvl="0" marL="0" marR="0" rtl="0" algn="ctr">
                        <a:spcBef>
                          <a:spcPts val="0"/>
                        </a:spcBef>
                        <a:spcAft>
                          <a:spcPts val="0"/>
                        </a:spcAft>
                        <a:buNone/>
                      </a:pPr>
                      <a:r>
                        <a:rPr lang="en-US" sz="1750" u="none" cap="none" strike="noStrike">
                          <a:latin typeface="Arial"/>
                          <a:ea typeface="Arial"/>
                          <a:cs typeface="Arial"/>
                          <a:sym typeface="Arial"/>
                        </a:rPr>
                        <a:t>Rationale</a:t>
                      </a:r>
                      <a:endParaRPr/>
                    </a:p>
                  </a:txBody>
                  <a:tcPr marT="45725" marB="45725" marR="91450" marL="91450"/>
                </a:tc>
              </a:tr>
              <a:tr h="1016225">
                <a:tc>
                  <a:txBody>
                    <a:bodyPr/>
                    <a:lstStyle/>
                    <a:p>
                      <a:pPr indent="0" lvl="0" marL="0" rtl="0" algn="l">
                        <a:lnSpc>
                          <a:spcPct val="115000"/>
                        </a:lnSpc>
                        <a:spcBef>
                          <a:spcPts val="0"/>
                        </a:spcBef>
                        <a:spcAft>
                          <a:spcPts val="0"/>
                        </a:spcAft>
                        <a:buClr>
                          <a:schemeClr val="dk1"/>
                        </a:buClr>
                        <a:buSzPts val="1100"/>
                        <a:buFont typeface="Arial"/>
                        <a:buNone/>
                      </a:pPr>
                      <a:r>
                        <a:rPr b="1" lang="en-US" sz="1600">
                          <a:latin typeface="Calibri"/>
                          <a:ea typeface="Calibri"/>
                          <a:cs typeface="Calibri"/>
                          <a:sym typeface="Calibri"/>
                        </a:rPr>
                        <a:t>Ensure Special Ed. students are making yearly gains in literacy rates and state targets for ELA  </a:t>
                      </a:r>
                      <a:endParaRPr b="1" sz="1600" u="none" cap="none" strike="noStrike">
                        <a:latin typeface="Calibri"/>
                        <a:ea typeface="Calibri"/>
                        <a:cs typeface="Calibri"/>
                        <a:sym typeface="Calibri"/>
                      </a:endParaRPr>
                    </a:p>
                  </a:txBody>
                  <a:tcPr marT="45725" marB="45725" marR="91450" marL="91450"/>
                </a:tc>
                <a:tc>
                  <a:txBody>
                    <a:bodyPr/>
                    <a:lstStyle/>
                    <a:p>
                      <a:pPr indent="0" lvl="0" marL="0" rtl="0" algn="l">
                        <a:spcBef>
                          <a:spcPts val="0"/>
                        </a:spcBef>
                        <a:spcAft>
                          <a:spcPts val="0"/>
                        </a:spcAft>
                        <a:buClr>
                          <a:schemeClr val="dk1"/>
                        </a:buClr>
                        <a:buSzPts val="1100"/>
                        <a:buFont typeface="Arial"/>
                        <a:buNone/>
                      </a:pPr>
                      <a:r>
                        <a:rPr b="1" lang="en-US" sz="1600">
                          <a:latin typeface="Calibri"/>
                          <a:ea typeface="Calibri"/>
                          <a:cs typeface="Calibri"/>
                          <a:sym typeface="Calibri"/>
                        </a:rPr>
                        <a:t>Students are growing at a different rate.  Need to push subgroups to close the gap in proficiency. </a:t>
                      </a:r>
                      <a:endParaRPr b="1" sz="1600" u="none" cap="none" strike="noStrike">
                        <a:latin typeface="Calibri"/>
                        <a:ea typeface="Calibri"/>
                        <a:cs typeface="Calibri"/>
                        <a:sym typeface="Calibri"/>
                      </a:endParaRPr>
                    </a:p>
                  </a:txBody>
                  <a:tcPr marT="45725" marB="45725" marR="91450" marL="91450"/>
                </a:tc>
              </a:tr>
              <a:tr h="827775">
                <a:tc>
                  <a:txBody>
                    <a:bodyPr/>
                    <a:lstStyle/>
                    <a:p>
                      <a:pPr indent="0" lvl="0" marL="0" rtl="0" algn="l">
                        <a:lnSpc>
                          <a:spcPct val="115000"/>
                        </a:lnSpc>
                        <a:spcBef>
                          <a:spcPts val="0"/>
                        </a:spcBef>
                        <a:spcAft>
                          <a:spcPts val="0"/>
                        </a:spcAft>
                        <a:buClr>
                          <a:schemeClr val="dk1"/>
                        </a:buClr>
                        <a:buSzPts val="1100"/>
                        <a:buFont typeface="Arial"/>
                        <a:buNone/>
                      </a:pPr>
                      <a:r>
                        <a:rPr b="1" lang="en-US" sz="1600">
                          <a:latin typeface="Calibri"/>
                          <a:ea typeface="Calibri"/>
                          <a:cs typeface="Calibri"/>
                          <a:sym typeface="Calibri"/>
                        </a:rPr>
                        <a:t>Build teacher capacity in core content areas, particularly ELA and Reading  </a:t>
                      </a:r>
                      <a:endParaRPr b="1" sz="1600" u="none" cap="none" strike="noStrike">
                        <a:latin typeface="Calibri"/>
                        <a:ea typeface="Calibri"/>
                        <a:cs typeface="Calibri"/>
                        <a:sym typeface="Calibri"/>
                      </a:endParaRPr>
                    </a:p>
                  </a:txBody>
                  <a:tcPr marT="45725" marB="45725" marR="91450" marL="91450"/>
                </a:tc>
                <a:tc>
                  <a:txBody>
                    <a:bodyPr/>
                    <a:lstStyle/>
                    <a:p>
                      <a:pPr indent="0" lvl="0" marL="0" marR="0" rtl="0" algn="l">
                        <a:spcBef>
                          <a:spcPts val="0"/>
                        </a:spcBef>
                        <a:spcAft>
                          <a:spcPts val="0"/>
                        </a:spcAft>
                        <a:buNone/>
                      </a:pPr>
                      <a:r>
                        <a:rPr b="1" lang="en-US" sz="1600">
                          <a:latin typeface="Calibri"/>
                          <a:ea typeface="Calibri"/>
                          <a:cs typeface="Calibri"/>
                          <a:sym typeface="Calibri"/>
                        </a:rPr>
                        <a:t>Introduction of HB 538, train new staff and teachers (OG/ CRS), and continued training support for new math standards.</a:t>
                      </a:r>
                      <a:endParaRPr b="1" sz="1600" u="none" cap="none" strike="noStrike">
                        <a:latin typeface="Calibri"/>
                        <a:ea typeface="Calibri"/>
                        <a:cs typeface="Calibri"/>
                        <a:sym typeface="Calibri"/>
                      </a:endParaRPr>
                    </a:p>
                  </a:txBody>
                  <a:tcPr marT="45725" marB="45725" marR="91450" marL="91450"/>
                </a:tc>
              </a:tr>
              <a:tr h="827775">
                <a:tc>
                  <a:txBody>
                    <a:bodyPr/>
                    <a:lstStyle/>
                    <a:p>
                      <a:pPr indent="0" lvl="0" marL="0" rtl="0" algn="l">
                        <a:lnSpc>
                          <a:spcPct val="115000"/>
                        </a:lnSpc>
                        <a:spcBef>
                          <a:spcPts val="0"/>
                        </a:spcBef>
                        <a:spcAft>
                          <a:spcPts val="0"/>
                        </a:spcAft>
                        <a:buClr>
                          <a:schemeClr val="dk1"/>
                        </a:buClr>
                        <a:buSzPts val="1100"/>
                        <a:buFont typeface="Arial"/>
                        <a:buNone/>
                      </a:pPr>
                      <a:r>
                        <a:rPr b="1" lang="en-US" sz="1600">
                          <a:latin typeface="Calibri"/>
                          <a:ea typeface="Calibri"/>
                          <a:cs typeface="Calibri"/>
                          <a:sym typeface="Calibri"/>
                        </a:rPr>
                        <a:t>Deliver faculty training and maintain or acquire certifications needed to satisfy the professional learning requirements as outlined by HB 538</a:t>
                      </a:r>
                      <a:endParaRPr b="1" sz="1600" u="none" cap="none" strike="noStrike">
                        <a:latin typeface="Calibri"/>
                        <a:ea typeface="Calibri"/>
                        <a:cs typeface="Calibri"/>
                        <a:sym typeface="Calibri"/>
                      </a:endParaRPr>
                    </a:p>
                  </a:txBody>
                  <a:tcPr marT="45725" marB="45725" marR="91450" marL="91450"/>
                </a:tc>
                <a:tc>
                  <a:txBody>
                    <a:bodyPr/>
                    <a:lstStyle/>
                    <a:p>
                      <a:pPr indent="0" lvl="0" marL="0" rtl="0" algn="l">
                        <a:spcBef>
                          <a:spcPts val="0"/>
                        </a:spcBef>
                        <a:spcAft>
                          <a:spcPts val="0"/>
                        </a:spcAft>
                        <a:buClr>
                          <a:schemeClr val="dk1"/>
                        </a:buClr>
                        <a:buFont typeface="Arial"/>
                        <a:buNone/>
                      </a:pPr>
                      <a:r>
                        <a:rPr b="1" lang="en-US" sz="1600">
                          <a:latin typeface="Calibri"/>
                          <a:ea typeface="Calibri"/>
                          <a:cs typeface="Calibri"/>
                          <a:sym typeface="Calibri"/>
                        </a:rPr>
                        <a:t>Introduction of HB 538, train new staff and teachers in OG/ CRS and state approved modules.</a:t>
                      </a:r>
                      <a:endParaRPr b="1" sz="1600" u="none" cap="none" strike="noStrike">
                        <a:latin typeface="Calibri"/>
                        <a:ea typeface="Calibri"/>
                        <a:cs typeface="Calibri"/>
                        <a:sym typeface="Calibri"/>
                      </a:endParaRPr>
                    </a:p>
                  </a:txBody>
                  <a:tcPr marT="45725" marB="45725" marR="91450" marL="91450"/>
                </a:tc>
              </a:tr>
              <a:tr h="827775">
                <a:tc>
                  <a:txBody>
                    <a:bodyPr/>
                    <a:lstStyle/>
                    <a:p>
                      <a:pPr indent="0" lvl="0" marL="0" rtl="0" algn="l">
                        <a:lnSpc>
                          <a:spcPct val="115000"/>
                        </a:lnSpc>
                        <a:spcBef>
                          <a:spcPts val="0"/>
                        </a:spcBef>
                        <a:spcAft>
                          <a:spcPts val="0"/>
                        </a:spcAft>
                        <a:buClr>
                          <a:schemeClr val="dk1"/>
                        </a:buClr>
                        <a:buSzPts val="1100"/>
                        <a:buFont typeface="Arial"/>
                        <a:buNone/>
                      </a:pPr>
                      <a:r>
                        <a:rPr b="1" lang="en-US" sz="1600">
                          <a:latin typeface="Calibri"/>
                          <a:ea typeface="Calibri"/>
                          <a:cs typeface="Calibri"/>
                          <a:sym typeface="Calibri"/>
                        </a:rPr>
                        <a:t>Increase opportunities for student engagement </a:t>
                      </a:r>
                      <a:endParaRPr b="1" sz="1600" u="none" cap="none" strike="noStrike">
                        <a:latin typeface="Calibri"/>
                        <a:ea typeface="Calibri"/>
                        <a:cs typeface="Calibri"/>
                        <a:sym typeface="Calibri"/>
                      </a:endParaRPr>
                    </a:p>
                  </a:txBody>
                  <a:tcPr marT="45725" marB="45725" marR="91450" marL="91450"/>
                </a:tc>
                <a:tc>
                  <a:txBody>
                    <a:bodyPr/>
                    <a:lstStyle/>
                    <a:p>
                      <a:pPr indent="0" lvl="0" marL="0" marR="0" rtl="0" algn="l">
                        <a:spcBef>
                          <a:spcPts val="0"/>
                        </a:spcBef>
                        <a:spcAft>
                          <a:spcPts val="0"/>
                        </a:spcAft>
                        <a:buNone/>
                      </a:pPr>
                      <a:r>
                        <a:rPr b="1" lang="en-US" sz="1600">
                          <a:latin typeface="Calibri"/>
                          <a:ea typeface="Calibri"/>
                          <a:cs typeface="Calibri"/>
                          <a:sym typeface="Calibri"/>
                        </a:rPr>
                        <a:t>In order to increase student satisfaction per the student climate survey and school climate rating. </a:t>
                      </a:r>
                      <a:endParaRPr b="1" sz="1600" u="none" cap="none" strike="noStrike">
                        <a:latin typeface="Calibri"/>
                        <a:ea typeface="Calibri"/>
                        <a:cs typeface="Calibri"/>
                        <a:sym typeface="Calibri"/>
                      </a:endParaRPr>
                    </a:p>
                  </a:txBody>
                  <a:tcPr marT="45725" marB="45725" marR="91450" marL="91450"/>
                </a:tc>
              </a:tr>
              <a:tr h="827775">
                <a:tc>
                  <a:txBody>
                    <a:bodyPr/>
                    <a:lstStyle/>
                    <a:p>
                      <a:pPr indent="0" lvl="0" marL="0" rtl="0" algn="l">
                        <a:lnSpc>
                          <a:spcPct val="115000"/>
                        </a:lnSpc>
                        <a:spcBef>
                          <a:spcPts val="0"/>
                        </a:spcBef>
                        <a:spcAft>
                          <a:spcPts val="0"/>
                        </a:spcAft>
                        <a:buClr>
                          <a:schemeClr val="dk1"/>
                        </a:buClr>
                        <a:buSzPts val="1100"/>
                        <a:buFont typeface="Arial"/>
                        <a:buNone/>
                      </a:pPr>
                      <a:r>
                        <a:rPr b="1" lang="en-US" sz="1600">
                          <a:latin typeface="Calibri"/>
                          <a:ea typeface="Calibri"/>
                          <a:cs typeface="Calibri"/>
                          <a:sym typeface="Calibri"/>
                        </a:rPr>
                        <a:t>Build culture through staff leadership opportunities</a:t>
                      </a:r>
                      <a:endParaRPr b="1" sz="1600" u="none" cap="none" strike="noStrike">
                        <a:latin typeface="Calibri"/>
                        <a:ea typeface="Calibri"/>
                        <a:cs typeface="Calibri"/>
                        <a:sym typeface="Calibri"/>
                      </a:endParaRPr>
                    </a:p>
                  </a:txBody>
                  <a:tcPr marT="45725" marB="45725" marR="91450" marL="91450"/>
                </a:tc>
                <a:tc>
                  <a:txBody>
                    <a:bodyPr/>
                    <a:lstStyle/>
                    <a:p>
                      <a:pPr indent="0" lvl="0" marL="0" marR="0" rtl="0" algn="l">
                        <a:spcBef>
                          <a:spcPts val="0"/>
                        </a:spcBef>
                        <a:spcAft>
                          <a:spcPts val="0"/>
                        </a:spcAft>
                        <a:buNone/>
                      </a:pPr>
                      <a:r>
                        <a:rPr b="1" lang="en-US" sz="1600">
                          <a:latin typeface="Calibri"/>
                          <a:ea typeface="Calibri"/>
                          <a:cs typeface="Calibri"/>
                          <a:sym typeface="Calibri"/>
                        </a:rPr>
                        <a:t>In order to increase staff retention.</a:t>
                      </a:r>
                      <a:endParaRPr b="1" sz="1600" u="none" cap="none" strike="noStrike">
                        <a:latin typeface="Calibri"/>
                        <a:ea typeface="Calibri"/>
                        <a:cs typeface="Calibri"/>
                        <a:sym typeface="Calibri"/>
                      </a:endParaRPr>
                    </a:p>
                  </a:txBody>
                  <a:tcPr marT="45725" marB="45725" marR="91450" marL="91450"/>
                </a:tc>
              </a:tr>
            </a:tbl>
          </a:graphicData>
        </a:graphic>
      </p:graphicFrame>
      <p:sp>
        <p:nvSpPr>
          <p:cNvPr id="685" name="Google Shape;685;g2bd54f5f1d7_0_165"/>
          <p:cNvSpPr txBox="1"/>
          <p:nvPr>
            <p:ph idx="12" type="sldNum"/>
          </p:nvPr>
        </p:nvSpPr>
        <p:spPr>
          <a:xfrm>
            <a:off x="9733026" y="457200"/>
            <a:ext cx="740700" cy="274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Theme1">
  <a:themeElements>
    <a:clrScheme name="APS 7">
      <a:dk1>
        <a:srgbClr val="44546A"/>
      </a:dk1>
      <a:lt1>
        <a:srgbClr val="FFFFFF"/>
      </a:lt1>
      <a:dk2>
        <a:srgbClr val="44546A"/>
      </a:dk2>
      <a:lt2>
        <a:srgbClr val="0083A9"/>
      </a:lt2>
      <a:accent1>
        <a:srgbClr val="A91A92"/>
      </a:accent1>
      <a:accent2>
        <a:srgbClr val="A5A5A5"/>
      </a:accent2>
      <a:accent3>
        <a:srgbClr val="DA7B22"/>
      </a:accent3>
      <a:accent4>
        <a:srgbClr val="F3CF45"/>
      </a:accent4>
      <a:accent5>
        <a:srgbClr val="70AD47"/>
      </a:accent5>
      <a:accent6>
        <a:srgbClr val="F3CF45"/>
      </a:accent6>
      <a:hlink>
        <a:srgbClr val="0083A9"/>
      </a:hlink>
      <a:folHlink>
        <a:srgbClr val="DA7B2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022 Principal's Report Template - Mtg 1">
  <a:themeElements>
    <a:clrScheme name="APS 4">
      <a:dk1>
        <a:srgbClr val="000000"/>
      </a:dk1>
      <a:lt1>
        <a:srgbClr val="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APS 4">
      <a:dk1>
        <a:srgbClr val="000000"/>
      </a:dk1>
      <a:lt1>
        <a:srgbClr val="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2023-02-16T23:34:41Z</dcterms:created>
  <dc:creator>Jacobi, Diane</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0x0101009B088E750FB87F439BAD6BE3B18C0B0C</vt:lpwstr>
  </property>
  <property fmtid="{D5CDD505-2E9C-101B-9397-08002B2CF9AE}" pid="3" name="MediaServiceImageTags">
    <vt:lpwstr/>
  </property>
</Properties>
</file>