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7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embeddedFontLst>
    <p:embeddedFont>
      <p:font typeface="Poppins"/>
      <p:regular r:id="rId28"/>
      <p:bold r:id="rId29"/>
      <p:italic r:id="rId30"/>
      <p:boldItalic r:id="rId31"/>
    </p:embeddedFont>
    <p:embeddedFont>
      <p:font typeface="Arial Black"/>
      <p:regular r:id="rId32"/>
    </p:embeddedFont>
    <p:embeddedFont>
      <p:font typeface="Montserrat ExtraBold"/>
      <p:bold r:id="rId33"/>
      <p:boldItalic r:id="rId34"/>
    </p:embeddedFont>
    <p:embeddedFont>
      <p:font typeface="Century Gothic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9" roundtripDataSignature="AMtx7mgEoHy+8fIxfxKVsXyKMaoG+9ao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oppins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-boldItalic.fntdata"/><Relationship Id="rId30" Type="http://schemas.openxmlformats.org/officeDocument/2006/relationships/font" Target="fonts/Poppins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ExtraBold-bold.fntdata"/><Relationship Id="rId10" Type="http://schemas.openxmlformats.org/officeDocument/2006/relationships/slide" Target="slides/slide5.xml"/><Relationship Id="rId32" Type="http://schemas.openxmlformats.org/officeDocument/2006/relationships/font" Target="fonts/ArialBlack-regular.fntdata"/><Relationship Id="rId13" Type="http://schemas.openxmlformats.org/officeDocument/2006/relationships/slide" Target="slides/slide8.xml"/><Relationship Id="rId35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ExtraBold-boldItalic.fntdata"/><Relationship Id="rId15" Type="http://schemas.openxmlformats.org/officeDocument/2006/relationships/slide" Target="slides/slide10.xml"/><Relationship Id="rId37" Type="http://schemas.openxmlformats.org/officeDocument/2006/relationships/font" Target="fonts/CenturyGothic-italic.fntdata"/><Relationship Id="rId14" Type="http://schemas.openxmlformats.org/officeDocument/2006/relationships/slide" Target="slides/slide9.xml"/><Relationship Id="rId36" Type="http://schemas.openxmlformats.org/officeDocument/2006/relationships/font" Target="fonts/CenturyGothic-bold.fntdata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font" Target="fonts/CenturyGothic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ba23e436fd_0_192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3" name="Google Shape;753;g3ba23e436fd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4" name="Google Shape;754;g3ba23e436fd_0_19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3ba23e436fd_0_354:notes"/>
          <p:cNvSpPr txBox="1"/>
          <p:nvPr>
            <p:ph idx="1" type="body"/>
          </p:nvPr>
        </p:nvSpPr>
        <p:spPr>
          <a:xfrm>
            <a:off x="685800" y="1699030"/>
            <a:ext cx="5486400" cy="630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g3ba23e436fd_0_354:notes"/>
          <p:cNvSpPr txBox="1"/>
          <p:nvPr>
            <p:ph idx="12" type="sldNum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3" name="Google Shape;893;g3ba23e436fd_0_354:notes"/>
          <p:cNvSpPr/>
          <p:nvPr>
            <p:ph idx="2" type="sldImg"/>
          </p:nvPr>
        </p:nvSpPr>
        <p:spPr>
          <a:xfrm>
            <a:off x="-552153" y="-55941"/>
            <a:ext cx="2655000" cy="151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3ba23e436fd_0_398:notes"/>
          <p:cNvSpPr txBox="1"/>
          <p:nvPr>
            <p:ph idx="1" type="body"/>
          </p:nvPr>
        </p:nvSpPr>
        <p:spPr>
          <a:xfrm>
            <a:off x="685800" y="1699030"/>
            <a:ext cx="5486400" cy="630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g3ba23e436fd_0_398:notes"/>
          <p:cNvSpPr txBox="1"/>
          <p:nvPr>
            <p:ph idx="12" type="sldNum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1" name="Google Shape;901;g3ba23e436fd_0_398:notes"/>
          <p:cNvSpPr/>
          <p:nvPr>
            <p:ph idx="2" type="sldImg"/>
          </p:nvPr>
        </p:nvSpPr>
        <p:spPr>
          <a:xfrm>
            <a:off x="-552153" y="-55941"/>
            <a:ext cx="2655000" cy="151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ba23e436fd_0_442:notes"/>
          <p:cNvSpPr txBox="1"/>
          <p:nvPr>
            <p:ph idx="1" type="body"/>
          </p:nvPr>
        </p:nvSpPr>
        <p:spPr>
          <a:xfrm>
            <a:off x="685800" y="1699030"/>
            <a:ext cx="5486400" cy="630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g3ba23e436fd_0_442:notes"/>
          <p:cNvSpPr txBox="1"/>
          <p:nvPr>
            <p:ph idx="12" type="sldNum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9" name="Google Shape;909;g3ba23e436fd_0_442:notes"/>
          <p:cNvSpPr/>
          <p:nvPr>
            <p:ph idx="2" type="sldImg"/>
          </p:nvPr>
        </p:nvSpPr>
        <p:spPr>
          <a:xfrm>
            <a:off x="-552153" y="-55941"/>
            <a:ext cx="2655000" cy="151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3b96b712a47_0_1131:notes"/>
          <p:cNvSpPr txBox="1"/>
          <p:nvPr>
            <p:ph idx="1" type="body"/>
          </p:nvPr>
        </p:nvSpPr>
        <p:spPr>
          <a:xfrm>
            <a:off x="685800" y="1699030"/>
            <a:ext cx="5486400" cy="6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6" name="Google Shape;916;g3b96b712a47_0_1131:notes"/>
          <p:cNvSpPr txBox="1"/>
          <p:nvPr>
            <p:ph idx="12" type="sldNum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7" name="Google Shape;917;g3b96b712a47_0_1131:notes"/>
          <p:cNvSpPr/>
          <p:nvPr>
            <p:ph idx="2" type="sldImg"/>
          </p:nvPr>
        </p:nvSpPr>
        <p:spPr>
          <a:xfrm>
            <a:off x="-552153" y="-55941"/>
            <a:ext cx="2655000" cy="151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3b96b712a47_0_1176:notes"/>
          <p:cNvSpPr txBox="1"/>
          <p:nvPr>
            <p:ph idx="1" type="body"/>
          </p:nvPr>
        </p:nvSpPr>
        <p:spPr>
          <a:xfrm>
            <a:off x="685800" y="1699030"/>
            <a:ext cx="5486400" cy="6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5" name="Google Shape;925;g3b96b712a47_0_1176:notes"/>
          <p:cNvSpPr txBox="1"/>
          <p:nvPr>
            <p:ph idx="12" type="sldNum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6" name="Google Shape;926;g3b96b712a47_0_1176:notes"/>
          <p:cNvSpPr/>
          <p:nvPr>
            <p:ph idx="2" type="sldImg"/>
          </p:nvPr>
        </p:nvSpPr>
        <p:spPr>
          <a:xfrm>
            <a:off x="-552153" y="-55941"/>
            <a:ext cx="2655000" cy="151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3ba23e436fd_0_3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3ba23e436fd_0_3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g3ba23e436fd_0_3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1" name="Google Shape;94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6" name="Google Shape;94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9" name="Google Shape;969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6" name="Google Shape;976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b96b712a47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1" name="Google Shape;761;g3b96b712a47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3ba23e436fd_0_3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3ba23e436fd_0_3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g3ba23e436fd_0_3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3ba23e436fd_0_0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275" spcFirstLastPara="1" rIns="9127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4" name="Google Shape;994;g3ba23e436fd_0_0:notes"/>
          <p:cNvSpPr/>
          <p:nvPr>
            <p:ph idx="2" type="sldImg"/>
          </p:nvPr>
        </p:nvSpPr>
        <p:spPr>
          <a:xfrm>
            <a:off x="702232" y="1143000"/>
            <a:ext cx="5453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3ba23e436fd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6" name="Google Shape;1006;g3ba23e436fd_0_103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3ba23e436fd_0_2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0" name="Google Shape;770;g3ba23e436fd_0_2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3b96b712a47_0_4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7" name="Google Shape;777;g3b96b712a47_0_4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8" name="Google Shape;83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3ba23e436fd_0_3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3ba23e436fd_0_3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g3ba23e436fd_0_3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3b96b712a47_0_849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19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6" name="Google Shape;856;g3b96b712a47_0_849:notes"/>
          <p:cNvSpPr txBox="1"/>
          <p:nvPr>
            <p:ph idx="1" type="body"/>
          </p:nvPr>
        </p:nvSpPr>
        <p:spPr>
          <a:xfrm>
            <a:off x="685800" y="1699030"/>
            <a:ext cx="5486400" cy="6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857" name="Google Shape;857;g3b96b712a47_0_849:notes"/>
          <p:cNvSpPr txBox="1"/>
          <p:nvPr>
            <p:ph idx="12" type="sldNum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3b96b712a47_0_898:notes"/>
          <p:cNvSpPr txBox="1"/>
          <p:nvPr>
            <p:ph idx="1" type="body"/>
          </p:nvPr>
        </p:nvSpPr>
        <p:spPr>
          <a:xfrm>
            <a:off x="685800" y="1699030"/>
            <a:ext cx="5486400" cy="6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863" name="Google Shape;863;g3b96b712a47_0_898:notes"/>
          <p:cNvSpPr/>
          <p:nvPr>
            <p:ph idx="2" type="sldImg"/>
          </p:nvPr>
        </p:nvSpPr>
        <p:spPr>
          <a:xfrm>
            <a:off x="-552153" y="-55941"/>
            <a:ext cx="2655000" cy="151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19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3b96b712a47_0_950:notes"/>
          <p:cNvSpPr txBox="1"/>
          <p:nvPr>
            <p:ph idx="1" type="body"/>
          </p:nvPr>
        </p:nvSpPr>
        <p:spPr>
          <a:xfrm>
            <a:off x="685800" y="1699030"/>
            <a:ext cx="5486400" cy="6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7" name="Google Shape;877;g3b96b712a47_0_950:notes"/>
          <p:cNvSpPr txBox="1"/>
          <p:nvPr>
            <p:ph idx="12" type="sldNum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8" name="Google Shape;878;g3b96b712a47_0_950:notes"/>
          <p:cNvSpPr/>
          <p:nvPr>
            <p:ph idx="2" type="sldImg"/>
          </p:nvPr>
        </p:nvSpPr>
        <p:spPr>
          <a:xfrm>
            <a:off x="-552153" y="-55941"/>
            <a:ext cx="2655000" cy="1516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40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7" name="Google Shape;17;p40"/>
            <p:cNvSpPr/>
            <p:nvPr/>
          </p:nvSpPr>
          <p:spPr>
            <a:xfrm>
              <a:off x="-329674" y="1298404"/>
              <a:ext cx="9702800" cy="5573512"/>
            </a:xfrm>
            <a:custGeom>
              <a:rect b="b" l="l" r="r" t="t"/>
              <a:pathLst>
                <a:path extrusionOk="0" h="1169" w="2038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8" name="Google Shape;18;p40"/>
            <p:cNvSpPr/>
            <p:nvPr/>
          </p:nvSpPr>
          <p:spPr>
            <a:xfrm>
              <a:off x="670451" y="2018236"/>
              <a:ext cx="7373938" cy="4848892"/>
            </a:xfrm>
            <a:custGeom>
              <a:rect b="b" l="l" r="r" t="t"/>
              <a:pathLst>
                <a:path extrusionOk="0" h="1017" w="1549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9" name="Google Shape;19;p40"/>
            <p:cNvSpPr/>
            <p:nvPr/>
          </p:nvSpPr>
          <p:spPr>
            <a:xfrm>
              <a:off x="251351" y="1788400"/>
              <a:ext cx="8035925" cy="5083516"/>
            </a:xfrm>
            <a:custGeom>
              <a:rect b="b" l="l" r="r" t="t"/>
              <a:pathLst>
                <a:path extrusionOk="0" h="1066" w="1688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0" name="Google Shape;20;p40"/>
            <p:cNvSpPr/>
            <p:nvPr/>
          </p:nvSpPr>
          <p:spPr>
            <a:xfrm>
              <a:off x="-1061" y="549842"/>
              <a:ext cx="10334625" cy="6322075"/>
            </a:xfrm>
            <a:custGeom>
              <a:rect b="b" l="l" r="r" t="t"/>
              <a:pathLst>
                <a:path extrusionOk="0" h="1326" w="2171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1" name="Google Shape;21;p40"/>
            <p:cNvSpPr/>
            <p:nvPr/>
          </p:nvSpPr>
          <p:spPr>
            <a:xfrm>
              <a:off x="3701" y="6186246"/>
              <a:ext cx="504825" cy="681527"/>
            </a:xfrm>
            <a:custGeom>
              <a:rect b="b" l="l" r="r" t="t"/>
              <a:pathLst>
                <a:path extrusionOk="0" h="143" w="106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2" name="Google Shape;22;p40"/>
            <p:cNvSpPr/>
            <p:nvPr/>
          </p:nvSpPr>
          <p:spPr>
            <a:xfrm>
              <a:off x="-1061" y="-51881"/>
              <a:ext cx="11091863" cy="6923796"/>
            </a:xfrm>
            <a:custGeom>
              <a:rect b="b" l="l" r="r" t="t"/>
              <a:pathLst>
                <a:path extrusionOk="0" h="1452" w="233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3" name="Google Shape;23;p40"/>
            <p:cNvSpPr/>
            <p:nvPr/>
          </p:nvSpPr>
          <p:spPr>
            <a:xfrm>
              <a:off x="5426601" y="5579"/>
              <a:ext cx="5788025" cy="6847184"/>
            </a:xfrm>
            <a:custGeom>
              <a:rect b="b" l="l" r="r" t="t"/>
              <a:pathLst>
                <a:path extrusionOk="0" h="1436" w="121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4" name="Google Shape;24;p40"/>
            <p:cNvSpPr/>
            <p:nvPr/>
          </p:nvSpPr>
          <p:spPr>
            <a:xfrm>
              <a:off x="-1061" y="5579"/>
              <a:ext cx="1057275" cy="614491"/>
            </a:xfrm>
            <a:custGeom>
              <a:rect b="b" l="l" r="r" t="t"/>
              <a:pathLst>
                <a:path extrusionOk="0" h="129" w="222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5" name="Google Shape;25;p40"/>
            <p:cNvSpPr/>
            <p:nvPr/>
          </p:nvSpPr>
          <p:spPr>
            <a:xfrm>
              <a:off x="5821889" y="5579"/>
              <a:ext cx="5588000" cy="6866337"/>
            </a:xfrm>
            <a:custGeom>
              <a:rect b="b" l="l" r="r" t="t"/>
              <a:pathLst>
                <a:path extrusionOk="0" h="1440" w="1174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6" name="Google Shape;26;p40"/>
            <p:cNvSpPr/>
            <p:nvPr/>
          </p:nvSpPr>
          <p:spPr>
            <a:xfrm>
              <a:off x="3701" y="790"/>
              <a:ext cx="595313" cy="352734"/>
            </a:xfrm>
            <a:custGeom>
              <a:rect b="b" l="l" r="r" t="t"/>
              <a:pathLst>
                <a:path extrusionOk="0" h="74" w="125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7" name="Google Shape;27;p40"/>
            <p:cNvSpPr/>
            <p:nvPr/>
          </p:nvSpPr>
          <p:spPr>
            <a:xfrm>
              <a:off x="6012389" y="5579"/>
              <a:ext cx="5497513" cy="6866337"/>
            </a:xfrm>
            <a:custGeom>
              <a:rect b="b" l="l" r="r" t="t"/>
              <a:pathLst>
                <a:path extrusionOk="0" h="1440" w="1155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8" name="Google Shape;28;p40"/>
            <p:cNvSpPr/>
            <p:nvPr/>
          </p:nvSpPr>
          <p:spPr>
            <a:xfrm>
              <a:off x="-1061" y="5579"/>
              <a:ext cx="357188" cy="213875"/>
            </a:xfrm>
            <a:custGeom>
              <a:rect b="b" l="l" r="r" t="t"/>
              <a:pathLst>
                <a:path extrusionOk="0" h="45" w="7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9" name="Google Shape;29;p40"/>
            <p:cNvSpPr/>
            <p:nvPr/>
          </p:nvSpPr>
          <p:spPr>
            <a:xfrm>
              <a:off x="6210826" y="790"/>
              <a:ext cx="5522913" cy="6871126"/>
            </a:xfrm>
            <a:custGeom>
              <a:rect b="b" l="l" r="r" t="t"/>
              <a:pathLst>
                <a:path extrusionOk="0" h="1441" w="116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0" name="Google Shape;30;p40"/>
            <p:cNvSpPr/>
            <p:nvPr/>
          </p:nvSpPr>
          <p:spPr>
            <a:xfrm>
              <a:off x="6463239" y="5579"/>
              <a:ext cx="5413375" cy="6866337"/>
            </a:xfrm>
            <a:custGeom>
              <a:rect b="b" l="l" r="r" t="t"/>
              <a:pathLst>
                <a:path extrusionOk="0" h="1440" w="1137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1" name="Google Shape;31;p40"/>
            <p:cNvSpPr/>
            <p:nvPr/>
          </p:nvSpPr>
          <p:spPr>
            <a:xfrm>
              <a:off x="6877576" y="5579"/>
              <a:ext cx="5037138" cy="6861550"/>
            </a:xfrm>
            <a:custGeom>
              <a:rect b="b" l="l" r="r" t="t"/>
              <a:pathLst>
                <a:path extrusionOk="0" h="1439" w="1058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2" name="Google Shape;32;p40"/>
            <p:cNvSpPr/>
            <p:nvPr/>
          </p:nvSpPr>
          <p:spPr>
            <a:xfrm>
              <a:off x="8768289" y="5579"/>
              <a:ext cx="3417888" cy="2742066"/>
            </a:xfrm>
            <a:custGeom>
              <a:rect b="b" l="l" r="r" t="t"/>
              <a:pathLst>
                <a:path extrusionOk="0" h="575" w="718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3" name="Google Shape;33;p40"/>
            <p:cNvSpPr/>
            <p:nvPr/>
          </p:nvSpPr>
          <p:spPr>
            <a:xfrm>
              <a:off x="9235014" y="10367"/>
              <a:ext cx="2951163" cy="2555325"/>
            </a:xfrm>
            <a:custGeom>
              <a:rect b="b" l="l" r="r" t="t"/>
              <a:pathLst>
                <a:path extrusionOk="0" h="536" w="62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4" name="Google Shape;34;p40"/>
            <p:cNvSpPr/>
            <p:nvPr/>
          </p:nvSpPr>
          <p:spPr>
            <a:xfrm>
              <a:off x="10020826" y="5579"/>
              <a:ext cx="2165350" cy="1358265"/>
            </a:xfrm>
            <a:custGeom>
              <a:rect b="b" l="l" r="r" t="t"/>
              <a:pathLst>
                <a:path extrusionOk="0" h="285" w="45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5" name="Google Shape;35;p40"/>
            <p:cNvSpPr/>
            <p:nvPr/>
          </p:nvSpPr>
          <p:spPr>
            <a:xfrm>
              <a:off x="11290826" y="5579"/>
              <a:ext cx="895350" cy="534687"/>
            </a:xfrm>
            <a:custGeom>
              <a:rect b="b" l="l" r="r" t="t"/>
              <a:pathLst>
                <a:path extrusionOk="0" h="112" w="188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36" name="Google Shape;36;p40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7" name="Google Shape;37;p40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8" name="Google Shape;38;p40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9" name="Google Shape;39;p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40" name="Google Shape;40;p40"/>
          <p:cNvSpPr txBox="1"/>
          <p:nvPr>
            <p:ph type="ctrTitle"/>
          </p:nvPr>
        </p:nvSpPr>
        <p:spPr>
          <a:xfrm>
            <a:off x="1759236" y="2075504"/>
            <a:ext cx="8679915" cy="174872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228600" spcFirstLastPara="1" rIns="228600" wrap="square" tIns="2286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5400"/>
              <a:buFont typeface="Calibri"/>
              <a:buNone/>
              <a:defRPr sz="5400"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0"/>
          <p:cNvSpPr txBox="1"/>
          <p:nvPr>
            <p:ph idx="1" type="subTitle"/>
          </p:nvPr>
        </p:nvSpPr>
        <p:spPr>
          <a:xfrm>
            <a:off x="1759237" y="3906266"/>
            <a:ext cx="8673427" cy="132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b="0" sz="1800">
                <a:solidFill>
                  <a:srgbClr val="FFFEF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9pPr>
          </a:lstStyle>
          <a:p/>
        </p:txBody>
      </p:sp>
      <p:sp>
        <p:nvSpPr>
          <p:cNvPr id="42" name="Google Shape;42;p40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0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0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60"/>
          <p:cNvPicPr preferRelativeResize="0"/>
          <p:nvPr/>
        </p:nvPicPr>
        <p:blipFill rotWithShape="1">
          <a:blip r:embed="rId2">
            <a:alphaModFix/>
          </a:blip>
          <a:srcRect b="67254" l="45028" r="0" t="0"/>
          <a:stretch/>
        </p:blipFill>
        <p:spPr>
          <a:xfrm>
            <a:off x="0" y="4612248"/>
            <a:ext cx="3769950" cy="2245753"/>
          </a:xfrm>
          <a:custGeom>
            <a:rect b="b" l="l" r="r" t="t"/>
            <a:pathLst>
              <a:path extrusionOk="0" h="2245753" w="3769950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4" name="Google Shape;124;p60"/>
          <p:cNvPicPr preferRelativeResize="0"/>
          <p:nvPr/>
        </p:nvPicPr>
        <p:blipFill rotWithShape="1">
          <a:blip r:embed="rId2">
            <a:alphaModFix/>
          </a:blip>
          <a:srcRect b="14152" l="0" r="55513" t="0"/>
          <a:stretch/>
        </p:blipFill>
        <p:spPr>
          <a:xfrm>
            <a:off x="9141088" y="970666"/>
            <a:ext cx="3050912" cy="5887335"/>
          </a:xfrm>
          <a:custGeom>
            <a:rect b="b" l="l" r="r" t="t"/>
            <a:pathLst>
              <a:path extrusionOk="0" h="5887335" w="3050912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5" name="Google Shape;125;p60"/>
          <p:cNvSpPr txBox="1"/>
          <p:nvPr>
            <p:ph type="title"/>
          </p:nvPr>
        </p:nvSpPr>
        <p:spPr>
          <a:xfrm>
            <a:off x="811184" y="621973"/>
            <a:ext cx="730908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60"/>
          <p:cNvSpPr txBox="1"/>
          <p:nvPr>
            <p:ph idx="12" type="sldNum"/>
          </p:nvPr>
        </p:nvSpPr>
        <p:spPr>
          <a:xfrm>
            <a:off x="9356655" y="64665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60"/>
          <p:cNvSpPr txBox="1"/>
          <p:nvPr>
            <p:ph idx="11" type="ftr"/>
          </p:nvPr>
        </p:nvSpPr>
        <p:spPr>
          <a:xfrm>
            <a:off x="9936480" y="6479725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5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>
  <p:cSld name="Title and Char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1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4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0" name="Google Shape;130;p61"/>
          <p:cNvSpPr txBox="1"/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61"/>
          <p:cNvSpPr txBox="1"/>
          <p:nvPr>
            <p:ph idx="1" type="body"/>
          </p:nvPr>
        </p:nvSpPr>
        <p:spPr>
          <a:xfrm>
            <a:off x="539496" y="2103120"/>
            <a:ext cx="11119104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2897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85"/>
              <a:buChar char="▪"/>
              <a:defRPr sz="1350"/>
            </a:lvl1pPr>
            <a:lvl2pPr indent="-312419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Char char="▪"/>
              <a:defRPr sz="1200"/>
            </a:lvl2pPr>
            <a:lvl3pPr indent="-301942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55"/>
              <a:buChar char="▪"/>
              <a:defRPr sz="1050"/>
            </a:lvl3pPr>
            <a:lvl4pPr indent="-291464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90"/>
              <a:buChar char="▪"/>
              <a:defRPr sz="900"/>
            </a:lvl4pPr>
            <a:lvl5pPr indent="-291464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90"/>
              <a:buChar char="▪"/>
              <a:defRPr sz="900"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132" name="Google Shape;132;p61"/>
          <p:cNvSpPr txBox="1"/>
          <p:nvPr>
            <p:ph idx="12" type="sldNum"/>
          </p:nvPr>
        </p:nvSpPr>
        <p:spPr>
          <a:xfrm>
            <a:off x="9377844" y="64488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61"/>
          <p:cNvSpPr txBox="1"/>
          <p:nvPr/>
        </p:nvSpPr>
        <p:spPr>
          <a:xfrm>
            <a:off x="8763000" y="6448878"/>
            <a:ext cx="312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Rockwell"/>
                <a:ea typeface="Rockwell"/>
                <a:cs typeface="Rockwell"/>
                <a:sym typeface="Rockwell"/>
              </a:rPr>
              <a:t>FY26 Budget Allocation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0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6" name="Google Shape;136;p50"/>
            <p:cNvSpPr/>
            <p:nvPr/>
          </p:nvSpPr>
          <p:spPr>
            <a:xfrm>
              <a:off x="-329674" y="1298404"/>
              <a:ext cx="9702800" cy="5573512"/>
            </a:xfrm>
            <a:custGeom>
              <a:rect b="b" l="l" r="r" t="t"/>
              <a:pathLst>
                <a:path extrusionOk="0" h="1169" w="2038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37" name="Google Shape;137;p50"/>
            <p:cNvSpPr/>
            <p:nvPr/>
          </p:nvSpPr>
          <p:spPr>
            <a:xfrm>
              <a:off x="670451" y="2018236"/>
              <a:ext cx="7373938" cy="4848892"/>
            </a:xfrm>
            <a:custGeom>
              <a:rect b="b" l="l" r="r" t="t"/>
              <a:pathLst>
                <a:path extrusionOk="0" h="1017" w="1549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38" name="Google Shape;138;p50"/>
            <p:cNvSpPr/>
            <p:nvPr/>
          </p:nvSpPr>
          <p:spPr>
            <a:xfrm>
              <a:off x="251351" y="1788400"/>
              <a:ext cx="8035925" cy="5083516"/>
            </a:xfrm>
            <a:custGeom>
              <a:rect b="b" l="l" r="r" t="t"/>
              <a:pathLst>
                <a:path extrusionOk="0" h="1066" w="1688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39" name="Google Shape;139;p50"/>
            <p:cNvSpPr/>
            <p:nvPr/>
          </p:nvSpPr>
          <p:spPr>
            <a:xfrm>
              <a:off x="-1061" y="549842"/>
              <a:ext cx="10334625" cy="6322075"/>
            </a:xfrm>
            <a:custGeom>
              <a:rect b="b" l="l" r="r" t="t"/>
              <a:pathLst>
                <a:path extrusionOk="0" h="1326" w="2171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40" name="Google Shape;140;p50"/>
            <p:cNvSpPr/>
            <p:nvPr/>
          </p:nvSpPr>
          <p:spPr>
            <a:xfrm>
              <a:off x="3701" y="6186246"/>
              <a:ext cx="504825" cy="681527"/>
            </a:xfrm>
            <a:custGeom>
              <a:rect b="b" l="l" r="r" t="t"/>
              <a:pathLst>
                <a:path extrusionOk="0" h="143" w="106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41" name="Google Shape;141;p50"/>
            <p:cNvSpPr/>
            <p:nvPr/>
          </p:nvSpPr>
          <p:spPr>
            <a:xfrm>
              <a:off x="-1061" y="-51881"/>
              <a:ext cx="11091863" cy="6923796"/>
            </a:xfrm>
            <a:custGeom>
              <a:rect b="b" l="l" r="r" t="t"/>
              <a:pathLst>
                <a:path extrusionOk="0" h="1452" w="233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42" name="Google Shape;142;p50"/>
            <p:cNvSpPr/>
            <p:nvPr/>
          </p:nvSpPr>
          <p:spPr>
            <a:xfrm>
              <a:off x="5426601" y="5579"/>
              <a:ext cx="5788025" cy="6847184"/>
            </a:xfrm>
            <a:custGeom>
              <a:rect b="b" l="l" r="r" t="t"/>
              <a:pathLst>
                <a:path extrusionOk="0" h="1436" w="121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43" name="Google Shape;143;p50"/>
            <p:cNvSpPr/>
            <p:nvPr/>
          </p:nvSpPr>
          <p:spPr>
            <a:xfrm>
              <a:off x="-1061" y="5579"/>
              <a:ext cx="1057275" cy="614491"/>
            </a:xfrm>
            <a:custGeom>
              <a:rect b="b" l="l" r="r" t="t"/>
              <a:pathLst>
                <a:path extrusionOk="0" h="129" w="222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44" name="Google Shape;144;p50"/>
            <p:cNvSpPr/>
            <p:nvPr/>
          </p:nvSpPr>
          <p:spPr>
            <a:xfrm>
              <a:off x="5821889" y="5579"/>
              <a:ext cx="5588000" cy="6866337"/>
            </a:xfrm>
            <a:custGeom>
              <a:rect b="b" l="l" r="r" t="t"/>
              <a:pathLst>
                <a:path extrusionOk="0" h="1440" w="1174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45" name="Google Shape;145;p50"/>
            <p:cNvSpPr/>
            <p:nvPr/>
          </p:nvSpPr>
          <p:spPr>
            <a:xfrm>
              <a:off x="3701" y="790"/>
              <a:ext cx="595313" cy="352734"/>
            </a:xfrm>
            <a:custGeom>
              <a:rect b="b" l="l" r="r" t="t"/>
              <a:pathLst>
                <a:path extrusionOk="0" h="74" w="125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46" name="Google Shape;146;p50"/>
            <p:cNvSpPr/>
            <p:nvPr/>
          </p:nvSpPr>
          <p:spPr>
            <a:xfrm>
              <a:off x="6012389" y="5579"/>
              <a:ext cx="5497513" cy="6866337"/>
            </a:xfrm>
            <a:custGeom>
              <a:rect b="b" l="l" r="r" t="t"/>
              <a:pathLst>
                <a:path extrusionOk="0" h="1440" w="1155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47" name="Google Shape;147;p50"/>
            <p:cNvSpPr/>
            <p:nvPr/>
          </p:nvSpPr>
          <p:spPr>
            <a:xfrm>
              <a:off x="-1061" y="5579"/>
              <a:ext cx="357188" cy="213875"/>
            </a:xfrm>
            <a:custGeom>
              <a:rect b="b" l="l" r="r" t="t"/>
              <a:pathLst>
                <a:path extrusionOk="0" h="45" w="7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48" name="Google Shape;148;p50"/>
            <p:cNvSpPr/>
            <p:nvPr/>
          </p:nvSpPr>
          <p:spPr>
            <a:xfrm>
              <a:off x="6210826" y="790"/>
              <a:ext cx="5522913" cy="6871126"/>
            </a:xfrm>
            <a:custGeom>
              <a:rect b="b" l="l" r="r" t="t"/>
              <a:pathLst>
                <a:path extrusionOk="0" h="1441" w="116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49" name="Google Shape;149;p50"/>
            <p:cNvSpPr/>
            <p:nvPr/>
          </p:nvSpPr>
          <p:spPr>
            <a:xfrm>
              <a:off x="6463239" y="5579"/>
              <a:ext cx="5413375" cy="6866337"/>
            </a:xfrm>
            <a:custGeom>
              <a:rect b="b" l="l" r="r" t="t"/>
              <a:pathLst>
                <a:path extrusionOk="0" h="1440" w="1137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50" name="Google Shape;150;p50"/>
            <p:cNvSpPr/>
            <p:nvPr/>
          </p:nvSpPr>
          <p:spPr>
            <a:xfrm>
              <a:off x="6877576" y="5579"/>
              <a:ext cx="5037138" cy="6861550"/>
            </a:xfrm>
            <a:custGeom>
              <a:rect b="b" l="l" r="r" t="t"/>
              <a:pathLst>
                <a:path extrusionOk="0" h="1439" w="1058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51" name="Google Shape;151;p50"/>
            <p:cNvSpPr/>
            <p:nvPr/>
          </p:nvSpPr>
          <p:spPr>
            <a:xfrm>
              <a:off x="8768289" y="5579"/>
              <a:ext cx="3417888" cy="2742066"/>
            </a:xfrm>
            <a:custGeom>
              <a:rect b="b" l="l" r="r" t="t"/>
              <a:pathLst>
                <a:path extrusionOk="0" h="575" w="718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52" name="Google Shape;152;p50"/>
            <p:cNvSpPr/>
            <p:nvPr/>
          </p:nvSpPr>
          <p:spPr>
            <a:xfrm>
              <a:off x="9235014" y="10367"/>
              <a:ext cx="2951163" cy="2555325"/>
            </a:xfrm>
            <a:custGeom>
              <a:rect b="b" l="l" r="r" t="t"/>
              <a:pathLst>
                <a:path extrusionOk="0" h="536" w="62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53" name="Google Shape;153;p50"/>
            <p:cNvSpPr/>
            <p:nvPr/>
          </p:nvSpPr>
          <p:spPr>
            <a:xfrm>
              <a:off x="10020826" y="5579"/>
              <a:ext cx="2165350" cy="1358265"/>
            </a:xfrm>
            <a:custGeom>
              <a:rect b="b" l="l" r="r" t="t"/>
              <a:pathLst>
                <a:path extrusionOk="0" h="285" w="45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54" name="Google Shape;154;p50"/>
            <p:cNvSpPr/>
            <p:nvPr/>
          </p:nvSpPr>
          <p:spPr>
            <a:xfrm>
              <a:off x="11290826" y="5579"/>
              <a:ext cx="895350" cy="534687"/>
            </a:xfrm>
            <a:custGeom>
              <a:rect b="b" l="l" r="r" t="t"/>
              <a:pathLst>
                <a:path extrusionOk="0" h="112" w="188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155" name="Google Shape;155;p50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156" name="Google Shape;156;p50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57" name="Google Shape;157;p50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58" name="Google Shape;158;p5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159" name="Google Shape;159;p50"/>
          <p:cNvSpPr txBox="1"/>
          <p:nvPr>
            <p:ph type="title"/>
          </p:nvPr>
        </p:nvSpPr>
        <p:spPr>
          <a:xfrm>
            <a:off x="3344216" y="2074730"/>
            <a:ext cx="5490224" cy="16893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400"/>
              <a:buFont typeface="Calibri"/>
              <a:buNone/>
              <a:defRPr sz="4400"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50"/>
          <p:cNvSpPr txBox="1"/>
          <p:nvPr>
            <p:ph idx="1" type="body"/>
          </p:nvPr>
        </p:nvSpPr>
        <p:spPr>
          <a:xfrm>
            <a:off x="3344215" y="3846851"/>
            <a:ext cx="5490223" cy="1383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FFFEF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1" name="Google Shape;161;p50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0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50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Team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1"/>
          <p:cNvSpPr/>
          <p:nvPr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6" name="Google Shape;166;p51"/>
          <p:cNvSpPr txBox="1"/>
          <p:nvPr>
            <p:ph type="title"/>
          </p:nvPr>
        </p:nvSpPr>
        <p:spPr>
          <a:xfrm>
            <a:off x="750430" y="381000"/>
            <a:ext cx="840162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228600" lIns="0" spcFirstLastPara="1" rIns="228600" wrap="square" tIns="2286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51"/>
          <p:cNvSpPr/>
          <p:nvPr>
            <p:ph idx="2" type="pic"/>
          </p:nvPr>
        </p:nvSpPr>
        <p:spPr>
          <a:xfrm>
            <a:off x="750429" y="2227758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51"/>
          <p:cNvSpPr txBox="1"/>
          <p:nvPr>
            <p:ph idx="1" type="body"/>
          </p:nvPr>
        </p:nvSpPr>
        <p:spPr>
          <a:xfrm>
            <a:off x="2123351" y="2426400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 b="1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169" name="Google Shape;169;p51"/>
          <p:cNvSpPr txBox="1"/>
          <p:nvPr>
            <p:ph idx="3" type="body"/>
          </p:nvPr>
        </p:nvSpPr>
        <p:spPr>
          <a:xfrm>
            <a:off x="2123350" y="2811646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  <a:defRPr b="0" sz="1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170" name="Google Shape;170;p51"/>
          <p:cNvSpPr/>
          <p:nvPr>
            <p:ph idx="4" type="pic"/>
          </p:nvPr>
        </p:nvSpPr>
        <p:spPr>
          <a:xfrm>
            <a:off x="5495813" y="2227758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51"/>
          <p:cNvSpPr txBox="1"/>
          <p:nvPr>
            <p:ph idx="5" type="body"/>
          </p:nvPr>
        </p:nvSpPr>
        <p:spPr>
          <a:xfrm>
            <a:off x="6870817" y="242256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 b="1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172" name="Google Shape;172;p51"/>
          <p:cNvSpPr txBox="1"/>
          <p:nvPr>
            <p:ph idx="6" type="body"/>
          </p:nvPr>
        </p:nvSpPr>
        <p:spPr>
          <a:xfrm>
            <a:off x="6870816" y="280781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  <a:defRPr b="0" sz="1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173" name="Google Shape;173;p51"/>
          <p:cNvSpPr/>
          <p:nvPr>
            <p:ph idx="7" type="pic"/>
          </p:nvPr>
        </p:nvSpPr>
        <p:spPr>
          <a:xfrm>
            <a:off x="750429" y="4254273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51"/>
          <p:cNvSpPr txBox="1"/>
          <p:nvPr>
            <p:ph idx="8" type="body"/>
          </p:nvPr>
        </p:nvSpPr>
        <p:spPr>
          <a:xfrm>
            <a:off x="2123351" y="4498793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 b="1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175" name="Google Shape;175;p51"/>
          <p:cNvSpPr txBox="1"/>
          <p:nvPr>
            <p:ph idx="9" type="body"/>
          </p:nvPr>
        </p:nvSpPr>
        <p:spPr>
          <a:xfrm>
            <a:off x="2123350" y="4884039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  <a:defRPr b="0" sz="1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176" name="Google Shape;176;p51"/>
          <p:cNvSpPr/>
          <p:nvPr>
            <p:ph idx="13" type="pic"/>
          </p:nvPr>
        </p:nvSpPr>
        <p:spPr>
          <a:xfrm>
            <a:off x="5495813" y="4254273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51"/>
          <p:cNvSpPr txBox="1"/>
          <p:nvPr>
            <p:ph idx="14" type="body"/>
          </p:nvPr>
        </p:nvSpPr>
        <p:spPr>
          <a:xfrm>
            <a:off x="6870817" y="4498793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 b="1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178" name="Google Shape;178;p51"/>
          <p:cNvSpPr txBox="1"/>
          <p:nvPr>
            <p:ph idx="15" type="body"/>
          </p:nvPr>
        </p:nvSpPr>
        <p:spPr>
          <a:xfrm>
            <a:off x="6870816" y="4884039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  <a:defRPr b="0" sz="1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179" name="Google Shape;179;p51"/>
          <p:cNvSpPr txBox="1"/>
          <p:nvPr>
            <p:ph idx="12" type="sldNum"/>
          </p:nvPr>
        </p:nvSpPr>
        <p:spPr>
          <a:xfrm>
            <a:off x="8332334" y="6356350"/>
            <a:ext cx="11674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51"/>
          <p:cNvSpPr/>
          <p:nvPr/>
        </p:nvSpPr>
        <p:spPr>
          <a:xfrm flipH="1" rot="5400000">
            <a:off x="9499940" y="355410"/>
            <a:ext cx="1881641" cy="1167493"/>
          </a:xfrm>
          <a:custGeom>
            <a:rect b="b" l="l" r="r" t="t"/>
            <a:pathLst>
              <a:path extrusionOk="0" h="1167493" w="1881641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1" name="Google Shape;181;p51"/>
          <p:cNvSpPr/>
          <p:nvPr/>
        </p:nvSpPr>
        <p:spPr>
          <a:xfrm flipH="1">
            <a:off x="10866436" y="1879977"/>
            <a:ext cx="1325563" cy="1325563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2" name="Google Shape;182;p51"/>
          <p:cNvSpPr/>
          <p:nvPr/>
        </p:nvSpPr>
        <p:spPr>
          <a:xfrm>
            <a:off x="11024507" y="-1664"/>
            <a:ext cx="1167494" cy="1881641"/>
          </a:xfrm>
          <a:custGeom>
            <a:rect b="b" l="l" r="r" t="t"/>
            <a:pathLst>
              <a:path extrusionOk="0" h="1881641" w="1167494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3" name="Google Shape;183;p51"/>
          <p:cNvSpPr/>
          <p:nvPr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4" name="Google Shape;184;p51"/>
          <p:cNvSpPr/>
          <p:nvPr/>
        </p:nvSpPr>
        <p:spPr>
          <a:xfrm flipH="1" rot="-5400000">
            <a:off x="10667432" y="5333432"/>
            <a:ext cx="1881641" cy="1167493"/>
          </a:xfrm>
          <a:custGeom>
            <a:rect b="b" l="l" r="r" t="t"/>
            <a:pathLst>
              <a:path extrusionOk="0" h="1167493" w="1881641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5" name="Google Shape;185;p51"/>
          <p:cNvSpPr/>
          <p:nvPr/>
        </p:nvSpPr>
        <p:spPr>
          <a:xfrm flipH="1" rot="10800000">
            <a:off x="9857012" y="3651505"/>
            <a:ext cx="1325563" cy="1325563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6" name="Google Shape;186;p51"/>
          <p:cNvSpPr/>
          <p:nvPr/>
        </p:nvSpPr>
        <p:spPr>
          <a:xfrm rot="10800000">
            <a:off x="9857013" y="4976359"/>
            <a:ext cx="1167494" cy="1881641"/>
          </a:xfrm>
          <a:custGeom>
            <a:rect b="b" l="l" r="r" t="t"/>
            <a:pathLst>
              <a:path extrusionOk="0" h="1881641" w="1167494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">
  <p:cSld name="Title + Subtitle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2"/>
          <p:cNvSpPr/>
          <p:nvPr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0" name="Google Shape;190;p52"/>
          <p:cNvSpPr txBox="1"/>
          <p:nvPr>
            <p:ph type="title"/>
          </p:nvPr>
        </p:nvSpPr>
        <p:spPr>
          <a:xfrm>
            <a:off x="811185" y="621972"/>
            <a:ext cx="7599718" cy="30513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52"/>
          <p:cNvSpPr txBox="1"/>
          <p:nvPr>
            <p:ph idx="1" type="body"/>
          </p:nvPr>
        </p:nvSpPr>
        <p:spPr>
          <a:xfrm>
            <a:off x="811185" y="3965028"/>
            <a:ext cx="7599718" cy="1493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b="1" i="0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b="1" i="0" sz="1800">
                <a:latin typeface="Arial Black"/>
                <a:ea typeface="Arial Black"/>
                <a:cs typeface="Arial Black"/>
                <a:sym typeface="Arial Black"/>
              </a:defRPr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192" name="Google Shape;192;p52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52"/>
          <p:cNvSpPr txBox="1"/>
          <p:nvPr/>
        </p:nvSpPr>
        <p:spPr>
          <a:xfrm>
            <a:off x="9901646" y="6446611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Rockwell"/>
                <a:ea typeface="Rockwell"/>
                <a:cs typeface="Rockwell"/>
                <a:sym typeface="Rockwell"/>
              </a:rPr>
              <a:t>FY26 Budget Allocation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8" orient="horz" pos="384">
          <p15:clr>
            <a:srgbClr val="FBAE40"/>
          </p15:clr>
        </p15:guide>
        <p15:guide id="9" orient="horz" pos="37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Title">
  <p:cSld name="1_Section Title">
    <p:bg>
      <p:bgPr>
        <a:gradFill>
          <a:gsLst>
            <a:gs pos="0">
              <a:srgbClr val="FFFFFF"/>
            </a:gs>
            <a:gs pos="10000">
              <a:srgbClr val="FFFFFF"/>
            </a:gs>
            <a:gs pos="100000">
              <a:srgbClr val="C6C6C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53"/>
          <p:cNvPicPr preferRelativeResize="0"/>
          <p:nvPr/>
        </p:nvPicPr>
        <p:blipFill rotWithShape="1">
          <a:blip r:embed="rId2">
            <a:alphaModFix/>
          </a:blip>
          <a:srcRect b="0" l="13300" r="0" t="13815"/>
          <a:stretch/>
        </p:blipFill>
        <p:spPr>
          <a:xfrm>
            <a:off x="0" y="-1"/>
            <a:ext cx="4239206" cy="377619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53"/>
          <p:cNvSpPr txBox="1"/>
          <p:nvPr>
            <p:ph type="title"/>
          </p:nvPr>
        </p:nvSpPr>
        <p:spPr>
          <a:xfrm>
            <a:off x="782514" y="1888095"/>
            <a:ext cx="5181600" cy="3368819"/>
          </a:xfrm>
          <a:prstGeom prst="rect">
            <a:avLst/>
          </a:prstGeom>
          <a:noFill/>
          <a:ln>
            <a:noFill/>
          </a:ln>
        </p:spPr>
        <p:txBody>
          <a:bodyPr anchorCtr="0" anchor="b" bIns="22860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53"/>
          <p:cNvSpPr/>
          <p:nvPr>
            <p:ph idx="2" type="pic"/>
          </p:nvPr>
        </p:nvSpPr>
        <p:spPr>
          <a:xfrm>
            <a:off x="6085840" y="-10159"/>
            <a:ext cx="6116320" cy="68681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right Image">
  <p:cSld name="Title Content and right Image"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4"/>
          <p:cNvSpPr txBox="1"/>
          <p:nvPr>
            <p:ph type="title"/>
          </p:nvPr>
        </p:nvSpPr>
        <p:spPr>
          <a:xfrm>
            <a:off x="916385" y="446313"/>
            <a:ext cx="5179615" cy="1448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54"/>
          <p:cNvSpPr txBox="1"/>
          <p:nvPr>
            <p:ph idx="1" type="body"/>
          </p:nvPr>
        </p:nvSpPr>
        <p:spPr>
          <a:xfrm>
            <a:off x="914399" y="2022250"/>
            <a:ext cx="5181600" cy="3747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  <a:defRPr b="0" sz="2000"/>
            </a:lvl1pPr>
            <a:lvl2pPr indent="-354330" lvl="1" marL="914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80"/>
              <a:buChar char="▪"/>
              <a:defRPr b="0" sz="1800"/>
            </a:lvl2pPr>
            <a:lvl3pPr indent="-340360" lvl="2" marL="1371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760"/>
              <a:buChar char="▪"/>
              <a:defRPr b="0" sz="1600"/>
            </a:lvl3pPr>
            <a:lvl4pPr indent="-326389" lvl="3" marL="18288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540"/>
              <a:buChar char="▪"/>
              <a:defRPr b="0" sz="1400"/>
            </a:lvl4pPr>
            <a:lvl5pPr indent="-326389" lvl="4" marL="22860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540"/>
              <a:buChar char="▪"/>
              <a:defRPr b="0" sz="1400"/>
            </a:lvl5pPr>
            <a:lvl6pPr indent="-354329" lvl="5" marL="2743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201" name="Google Shape;201;p54"/>
          <p:cNvSpPr txBox="1"/>
          <p:nvPr>
            <p:ph idx="12" type="sldNum"/>
          </p:nvPr>
        </p:nvSpPr>
        <p:spPr>
          <a:xfrm>
            <a:off x="11450320" y="6475279"/>
            <a:ext cx="631065" cy="296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" name="Google Shape;202;p54"/>
          <p:cNvSpPr/>
          <p:nvPr>
            <p:ph idx="2" type="pic"/>
          </p:nvPr>
        </p:nvSpPr>
        <p:spPr>
          <a:xfrm>
            <a:off x="6076950" y="0"/>
            <a:ext cx="6115050" cy="6868886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logo with a red and blue design&#10;&#10;AI-generated content may be incorrect." id="203" name="Google Shape;203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657" y="5925310"/>
            <a:ext cx="1600200" cy="62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2">
  <p:cSld name="Two Content 2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57"/>
          <p:cNvPicPr preferRelativeResize="0"/>
          <p:nvPr/>
        </p:nvPicPr>
        <p:blipFill rotWithShape="1">
          <a:blip r:embed="rId2">
            <a:alphaModFix/>
          </a:blip>
          <a:srcRect b="86709" l="22647" r="0" t="0"/>
          <a:stretch/>
        </p:blipFill>
        <p:spPr>
          <a:xfrm>
            <a:off x="-1" y="5946505"/>
            <a:ext cx="5304866" cy="911495"/>
          </a:xfrm>
          <a:custGeom>
            <a:rect b="b" l="l" r="r" t="t"/>
            <a:pathLst>
              <a:path extrusionOk="0" h="1912980" w="5304866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06" name="Google Shape;206;p57"/>
          <p:cNvSpPr/>
          <p:nvPr/>
        </p:nvSpPr>
        <p:spPr>
          <a:xfrm>
            <a:off x="10497680" y="0"/>
            <a:ext cx="1694321" cy="2692400"/>
          </a:xfrm>
          <a:custGeom>
            <a:rect b="b" l="l" r="r" t="t"/>
            <a:pathLst>
              <a:path extrusionOk="0" h="2692400" w="1694321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7" name="Google Shape;207;p57"/>
          <p:cNvSpPr txBox="1"/>
          <p:nvPr>
            <p:ph type="title"/>
          </p:nvPr>
        </p:nvSpPr>
        <p:spPr>
          <a:xfrm>
            <a:off x="811185" y="621972"/>
            <a:ext cx="6400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57"/>
          <p:cNvSpPr txBox="1"/>
          <p:nvPr>
            <p:ph idx="1" type="body"/>
          </p:nvPr>
        </p:nvSpPr>
        <p:spPr>
          <a:xfrm>
            <a:off x="811185" y="3067050"/>
            <a:ext cx="64008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sz="1800"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 sz="1800"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 sz="1800"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 sz="1800"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 sz="1800"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209" name="Google Shape;209;p57"/>
          <p:cNvSpPr txBox="1"/>
          <p:nvPr>
            <p:ph idx="2" type="body"/>
          </p:nvPr>
        </p:nvSpPr>
        <p:spPr>
          <a:xfrm>
            <a:off x="7861300" y="3067050"/>
            <a:ext cx="3519515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Font typeface="Calibri"/>
              <a:buAutoNum type="arabicPeriod"/>
              <a:defRPr sz="1800"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Font typeface="Calibri"/>
              <a:buAutoNum type="alphaLcPeriod"/>
              <a:defRPr sz="1800"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Font typeface="Calibri"/>
              <a:buAutoNum type="arabicParenR"/>
              <a:defRPr sz="1800"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Font typeface="Calibri"/>
              <a:buAutoNum type="alphaLcPeriod"/>
              <a:defRPr sz="1800"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Font typeface="Calibri"/>
              <a:buAutoNum type="romanLcPeriod"/>
              <a:defRPr sz="1800"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210" name="Google Shape;210;p57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57"/>
          <p:cNvSpPr txBox="1"/>
          <p:nvPr>
            <p:ph idx="11" type="ftr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5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62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14" name="Google Shape;214;p62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2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2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2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2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2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2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2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62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62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62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2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2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2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2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2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2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62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62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2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2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62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6" name="Google Shape;236;p6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62"/>
          <p:cNvSpPr txBox="1"/>
          <p:nvPr>
            <p:ph type="title"/>
          </p:nvPr>
        </p:nvSpPr>
        <p:spPr>
          <a:xfrm>
            <a:off x="889000" y="2339669"/>
            <a:ext cx="3500828" cy="2470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62"/>
          <p:cNvSpPr txBox="1"/>
          <p:nvPr>
            <p:ph idx="1" type="body"/>
          </p:nvPr>
        </p:nvSpPr>
        <p:spPr>
          <a:xfrm>
            <a:off x="5120878" y="803187"/>
            <a:ext cx="6269591" cy="2382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241" name="Google Shape;241;p62"/>
          <p:cNvSpPr txBox="1"/>
          <p:nvPr>
            <p:ph idx="2" type="body"/>
          </p:nvPr>
        </p:nvSpPr>
        <p:spPr>
          <a:xfrm>
            <a:off x="5118447" y="3672162"/>
            <a:ext cx="6272022" cy="2383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242" name="Google Shape;242;p62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62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62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6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47" name="Google Shape;247;p63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63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63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63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63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63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63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63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63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63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63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63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63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63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63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63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63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63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63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63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63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6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69" name="Google Shape;269;p63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63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63"/>
          <p:cNvSpPr txBox="1"/>
          <p:nvPr>
            <p:ph type="title"/>
          </p:nvPr>
        </p:nvSpPr>
        <p:spPr>
          <a:xfrm>
            <a:off x="889001" y="2363915"/>
            <a:ext cx="3500828" cy="246049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63"/>
          <p:cNvSpPr txBox="1"/>
          <p:nvPr>
            <p:ph idx="1" type="body"/>
          </p:nvPr>
        </p:nvSpPr>
        <p:spPr>
          <a:xfrm>
            <a:off x="5125137" y="803185"/>
            <a:ext cx="6265088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2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9pPr>
          </a:lstStyle>
          <a:p/>
        </p:txBody>
      </p:sp>
      <p:sp>
        <p:nvSpPr>
          <p:cNvPr id="274" name="Google Shape;274;p63"/>
          <p:cNvSpPr txBox="1"/>
          <p:nvPr>
            <p:ph idx="2" type="body"/>
          </p:nvPr>
        </p:nvSpPr>
        <p:spPr>
          <a:xfrm>
            <a:off x="5125305" y="1488985"/>
            <a:ext cx="6264350" cy="1696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275" name="Google Shape;275;p63"/>
          <p:cNvSpPr txBox="1"/>
          <p:nvPr>
            <p:ph idx="3" type="body"/>
          </p:nvPr>
        </p:nvSpPr>
        <p:spPr>
          <a:xfrm>
            <a:off x="5118653" y="3665887"/>
            <a:ext cx="6264414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2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9pPr>
          </a:lstStyle>
          <a:p/>
        </p:txBody>
      </p:sp>
      <p:sp>
        <p:nvSpPr>
          <p:cNvPr id="276" name="Google Shape;276;p63"/>
          <p:cNvSpPr txBox="1"/>
          <p:nvPr>
            <p:ph idx="4" type="body"/>
          </p:nvPr>
        </p:nvSpPr>
        <p:spPr>
          <a:xfrm>
            <a:off x="5118447" y="4351687"/>
            <a:ext cx="6265588" cy="170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277" name="Google Shape;277;p63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63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63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41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7" name="Google Shape;47;p41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8" name="Google Shape;48;p41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9" name="Google Shape;49;p41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0" name="Google Shape;50;p41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" name="Google Shape;51;p41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" name="Google Shape;52;p41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3" name="Google Shape;53;p41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4" name="Google Shape;54;p41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5" name="Google Shape;55;p41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6" name="Google Shape;56;p41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7" name="Google Shape;57;p41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8" name="Google Shape;58;p41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9" name="Google Shape;59;p41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0" name="Google Shape;60;p41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1" name="Google Shape;61;p41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2" name="Google Shape;62;p41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3" name="Google Shape;63;p41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4" name="Google Shape;64;p41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5" name="Google Shape;65;p41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6" name="Google Shape;66;p41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7" name="Google Shape;67;p41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68" name="Google Shape;68;p4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9" name="Google Shape;69;p4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0" name="Google Shape;70;p41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1" name="Google Shape;71;p4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72" name="Google Shape;72;p41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1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74" name="Google Shape;74;p41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1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1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6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82" name="Google Shape;282;p64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64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64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64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64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64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64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64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64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64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64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64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64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64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64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64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64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64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64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64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64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64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04" name="Google Shape;304;p6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64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6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p64"/>
          <p:cNvSpPr txBox="1"/>
          <p:nvPr>
            <p:ph type="title"/>
          </p:nvPr>
        </p:nvSpPr>
        <p:spPr>
          <a:xfrm>
            <a:off x="888632" y="2349925"/>
            <a:ext cx="3501196" cy="24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64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64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64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65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13" name="Google Shape;313;p65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65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65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65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65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65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65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65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65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65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65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65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65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65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65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65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65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65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65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65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65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65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35" name="Google Shape;335;p65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65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65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65"/>
          <p:cNvSpPr txBox="1"/>
          <p:nvPr>
            <p:ph type="title"/>
          </p:nvPr>
        </p:nvSpPr>
        <p:spPr>
          <a:xfrm>
            <a:off x="888631" y="2352026"/>
            <a:ext cx="3501197" cy="12232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228600" spcFirstLastPara="1" rIns="228600" wrap="square" tIns="2286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200"/>
              <a:buFont typeface="Calibri"/>
              <a:buNone/>
              <a:defRPr sz="3200"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65"/>
          <p:cNvSpPr txBox="1"/>
          <p:nvPr>
            <p:ph idx="1" type="body"/>
          </p:nvPr>
        </p:nvSpPr>
        <p:spPr>
          <a:xfrm>
            <a:off x="5109983" y="802809"/>
            <a:ext cx="6275035" cy="5249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340" name="Google Shape;340;p65"/>
          <p:cNvSpPr txBox="1"/>
          <p:nvPr>
            <p:ph idx="2" type="body"/>
          </p:nvPr>
        </p:nvSpPr>
        <p:spPr>
          <a:xfrm>
            <a:off x="888631" y="3580186"/>
            <a:ext cx="3501197" cy="1221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FFFEF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9pPr>
          </a:lstStyle>
          <a:p/>
        </p:txBody>
      </p:sp>
      <p:sp>
        <p:nvSpPr>
          <p:cNvPr id="341" name="Google Shape;341;p65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65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65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6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46" name="Google Shape;346;p66"/>
            <p:cNvSpPr/>
            <p:nvPr/>
          </p:nvSpPr>
          <p:spPr>
            <a:xfrm>
              <a:off x="-329674" y="1298404"/>
              <a:ext cx="9702800" cy="5573512"/>
            </a:xfrm>
            <a:custGeom>
              <a:rect b="b" l="l" r="r" t="t"/>
              <a:pathLst>
                <a:path extrusionOk="0" h="1169" w="2038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66"/>
            <p:cNvSpPr/>
            <p:nvPr/>
          </p:nvSpPr>
          <p:spPr>
            <a:xfrm>
              <a:off x="670451" y="2018236"/>
              <a:ext cx="7373938" cy="4848892"/>
            </a:xfrm>
            <a:custGeom>
              <a:rect b="b" l="l" r="r" t="t"/>
              <a:pathLst>
                <a:path extrusionOk="0" h="1017" w="1549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66"/>
            <p:cNvSpPr/>
            <p:nvPr/>
          </p:nvSpPr>
          <p:spPr>
            <a:xfrm>
              <a:off x="251351" y="1788400"/>
              <a:ext cx="8035925" cy="5083516"/>
            </a:xfrm>
            <a:custGeom>
              <a:rect b="b" l="l" r="r" t="t"/>
              <a:pathLst>
                <a:path extrusionOk="0" h="1066" w="1688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66"/>
            <p:cNvSpPr/>
            <p:nvPr/>
          </p:nvSpPr>
          <p:spPr>
            <a:xfrm>
              <a:off x="-1061" y="549842"/>
              <a:ext cx="10334625" cy="6322075"/>
            </a:xfrm>
            <a:custGeom>
              <a:rect b="b" l="l" r="r" t="t"/>
              <a:pathLst>
                <a:path extrusionOk="0" h="1326" w="2171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66"/>
            <p:cNvSpPr/>
            <p:nvPr/>
          </p:nvSpPr>
          <p:spPr>
            <a:xfrm>
              <a:off x="3701" y="6186246"/>
              <a:ext cx="504825" cy="681527"/>
            </a:xfrm>
            <a:custGeom>
              <a:rect b="b" l="l" r="r" t="t"/>
              <a:pathLst>
                <a:path extrusionOk="0" h="143" w="106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66"/>
            <p:cNvSpPr/>
            <p:nvPr/>
          </p:nvSpPr>
          <p:spPr>
            <a:xfrm>
              <a:off x="-1061" y="-51881"/>
              <a:ext cx="11091863" cy="6923796"/>
            </a:xfrm>
            <a:custGeom>
              <a:rect b="b" l="l" r="r" t="t"/>
              <a:pathLst>
                <a:path extrusionOk="0" h="1452" w="233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66"/>
            <p:cNvSpPr/>
            <p:nvPr/>
          </p:nvSpPr>
          <p:spPr>
            <a:xfrm>
              <a:off x="5426601" y="5579"/>
              <a:ext cx="5788025" cy="6847184"/>
            </a:xfrm>
            <a:custGeom>
              <a:rect b="b" l="l" r="r" t="t"/>
              <a:pathLst>
                <a:path extrusionOk="0" h="1436" w="121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66"/>
            <p:cNvSpPr/>
            <p:nvPr/>
          </p:nvSpPr>
          <p:spPr>
            <a:xfrm>
              <a:off x="-1061" y="5579"/>
              <a:ext cx="1057275" cy="614491"/>
            </a:xfrm>
            <a:custGeom>
              <a:rect b="b" l="l" r="r" t="t"/>
              <a:pathLst>
                <a:path extrusionOk="0" h="129" w="222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66"/>
            <p:cNvSpPr/>
            <p:nvPr/>
          </p:nvSpPr>
          <p:spPr>
            <a:xfrm>
              <a:off x="5821889" y="5579"/>
              <a:ext cx="5588000" cy="6866337"/>
            </a:xfrm>
            <a:custGeom>
              <a:rect b="b" l="l" r="r" t="t"/>
              <a:pathLst>
                <a:path extrusionOk="0" h="1440" w="1174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66"/>
            <p:cNvSpPr/>
            <p:nvPr/>
          </p:nvSpPr>
          <p:spPr>
            <a:xfrm>
              <a:off x="3701" y="790"/>
              <a:ext cx="595313" cy="352734"/>
            </a:xfrm>
            <a:custGeom>
              <a:rect b="b" l="l" r="r" t="t"/>
              <a:pathLst>
                <a:path extrusionOk="0" h="74" w="125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66"/>
            <p:cNvSpPr/>
            <p:nvPr/>
          </p:nvSpPr>
          <p:spPr>
            <a:xfrm>
              <a:off x="6012389" y="5579"/>
              <a:ext cx="5497513" cy="6866337"/>
            </a:xfrm>
            <a:custGeom>
              <a:rect b="b" l="l" r="r" t="t"/>
              <a:pathLst>
                <a:path extrusionOk="0" h="1440" w="1155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66"/>
            <p:cNvSpPr/>
            <p:nvPr/>
          </p:nvSpPr>
          <p:spPr>
            <a:xfrm>
              <a:off x="-1061" y="5579"/>
              <a:ext cx="357188" cy="213875"/>
            </a:xfrm>
            <a:custGeom>
              <a:rect b="b" l="l" r="r" t="t"/>
              <a:pathLst>
                <a:path extrusionOk="0" h="45" w="7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66"/>
            <p:cNvSpPr/>
            <p:nvPr/>
          </p:nvSpPr>
          <p:spPr>
            <a:xfrm>
              <a:off x="6210826" y="790"/>
              <a:ext cx="5522913" cy="6871126"/>
            </a:xfrm>
            <a:custGeom>
              <a:rect b="b" l="l" r="r" t="t"/>
              <a:pathLst>
                <a:path extrusionOk="0" h="1441" w="116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66"/>
            <p:cNvSpPr/>
            <p:nvPr/>
          </p:nvSpPr>
          <p:spPr>
            <a:xfrm>
              <a:off x="6463239" y="5579"/>
              <a:ext cx="5413375" cy="6866337"/>
            </a:xfrm>
            <a:custGeom>
              <a:rect b="b" l="l" r="r" t="t"/>
              <a:pathLst>
                <a:path extrusionOk="0" h="1440" w="1137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66"/>
            <p:cNvSpPr/>
            <p:nvPr/>
          </p:nvSpPr>
          <p:spPr>
            <a:xfrm>
              <a:off x="6877576" y="5579"/>
              <a:ext cx="5037138" cy="6861550"/>
            </a:xfrm>
            <a:custGeom>
              <a:rect b="b" l="l" r="r" t="t"/>
              <a:pathLst>
                <a:path extrusionOk="0" h="1439" w="1058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66"/>
            <p:cNvSpPr/>
            <p:nvPr/>
          </p:nvSpPr>
          <p:spPr>
            <a:xfrm>
              <a:off x="8768289" y="5579"/>
              <a:ext cx="3417888" cy="2742066"/>
            </a:xfrm>
            <a:custGeom>
              <a:rect b="b" l="l" r="r" t="t"/>
              <a:pathLst>
                <a:path extrusionOk="0" h="575" w="718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66"/>
            <p:cNvSpPr/>
            <p:nvPr/>
          </p:nvSpPr>
          <p:spPr>
            <a:xfrm>
              <a:off x="9235014" y="10367"/>
              <a:ext cx="2951163" cy="2555325"/>
            </a:xfrm>
            <a:custGeom>
              <a:rect b="b" l="l" r="r" t="t"/>
              <a:pathLst>
                <a:path extrusionOk="0" h="536" w="62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66"/>
            <p:cNvSpPr/>
            <p:nvPr/>
          </p:nvSpPr>
          <p:spPr>
            <a:xfrm>
              <a:off x="10020826" y="5579"/>
              <a:ext cx="2165350" cy="1358265"/>
            </a:xfrm>
            <a:custGeom>
              <a:rect b="b" l="l" r="r" t="t"/>
              <a:pathLst>
                <a:path extrusionOk="0" h="285" w="45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66"/>
            <p:cNvSpPr/>
            <p:nvPr/>
          </p:nvSpPr>
          <p:spPr>
            <a:xfrm>
              <a:off x="11290826" y="5579"/>
              <a:ext cx="895350" cy="534687"/>
            </a:xfrm>
            <a:custGeom>
              <a:rect b="b" l="l" r="r" t="t"/>
              <a:pathLst>
                <a:path extrusionOk="0" h="112" w="188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66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366" name="Google Shape;366;p6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66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66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66"/>
          <p:cNvSpPr/>
          <p:nvPr>
            <p:ph idx="2" type="pic"/>
          </p:nvPr>
        </p:nvSpPr>
        <p:spPr>
          <a:xfrm>
            <a:off x="7543510" y="0"/>
            <a:ext cx="4648490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</p:sp>
      <p:sp>
        <p:nvSpPr>
          <p:cNvPr id="370" name="Google Shape;370;p66"/>
          <p:cNvSpPr txBox="1"/>
          <p:nvPr>
            <p:ph type="title"/>
          </p:nvPr>
        </p:nvSpPr>
        <p:spPr>
          <a:xfrm>
            <a:off x="885443" y="2360255"/>
            <a:ext cx="5776646" cy="11780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600"/>
              <a:buFont typeface="Calibri"/>
              <a:buNone/>
              <a:defRPr sz="3600"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66"/>
          <p:cNvSpPr txBox="1"/>
          <p:nvPr>
            <p:ph idx="1" type="body"/>
          </p:nvPr>
        </p:nvSpPr>
        <p:spPr>
          <a:xfrm>
            <a:off x="885443" y="3545012"/>
            <a:ext cx="5776646" cy="1274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FFFEF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9pPr>
          </a:lstStyle>
          <a:p/>
        </p:txBody>
      </p:sp>
      <p:sp>
        <p:nvSpPr>
          <p:cNvPr id="372" name="Google Shape;372;p66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66"/>
          <p:cNvSpPr txBox="1"/>
          <p:nvPr>
            <p:ph idx="11" type="ftr"/>
          </p:nvPr>
        </p:nvSpPr>
        <p:spPr>
          <a:xfrm>
            <a:off x="804672" y="6227064"/>
            <a:ext cx="5942203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66"/>
          <p:cNvSpPr txBox="1"/>
          <p:nvPr>
            <p:ph idx="12" type="sldNum"/>
          </p:nvPr>
        </p:nvSpPr>
        <p:spPr>
          <a:xfrm>
            <a:off x="5828377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67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77" name="Google Shape;377;p67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67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67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67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67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67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67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67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67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67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67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67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67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67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67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67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67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67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67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67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67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67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99" name="Google Shape;399;p6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7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7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2" name="Google Shape;402;p67"/>
          <p:cNvSpPr txBox="1"/>
          <p:nvPr>
            <p:ph type="title"/>
          </p:nvPr>
        </p:nvSpPr>
        <p:spPr>
          <a:xfrm>
            <a:off x="888632" y="2349925"/>
            <a:ext cx="3501196" cy="2456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67"/>
          <p:cNvSpPr txBox="1"/>
          <p:nvPr>
            <p:ph idx="1" type="body"/>
          </p:nvPr>
        </p:nvSpPr>
        <p:spPr>
          <a:xfrm rot="5400000">
            <a:off x="5618955" y="285747"/>
            <a:ext cx="5257090" cy="6275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404" name="Google Shape;404;p67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67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67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68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409" name="Google Shape;409;p68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68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68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68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68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68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68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68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68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8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68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68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68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68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68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68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68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68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68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8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68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68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431" name="Google Shape;431;p68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68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68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4" name="Google Shape;434;p68"/>
          <p:cNvSpPr txBox="1"/>
          <p:nvPr>
            <p:ph type="title"/>
          </p:nvPr>
        </p:nvSpPr>
        <p:spPr>
          <a:xfrm rot="5400000">
            <a:off x="8329814" y="1827549"/>
            <a:ext cx="2456442" cy="3501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68"/>
          <p:cNvSpPr txBox="1"/>
          <p:nvPr>
            <p:ph idx="1" type="body"/>
          </p:nvPr>
        </p:nvSpPr>
        <p:spPr>
          <a:xfrm rot="5400000">
            <a:off x="1308407" y="292785"/>
            <a:ext cx="5257303" cy="6268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436" name="Google Shape;436;p68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p68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68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Title and Content">
  <p:cSld name="3 Title and Conten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9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228600" lIns="228600" spcFirstLastPara="1" rIns="228600" wrap="square" tIns="2286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sz="48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1" name="Google Shape;441;p69"/>
          <p:cNvSpPr txBox="1"/>
          <p:nvPr>
            <p:ph idx="1" type="body"/>
          </p:nvPr>
        </p:nvSpPr>
        <p:spPr>
          <a:xfrm>
            <a:off x="1167491" y="2526318"/>
            <a:ext cx="3218688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000"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>
                <a:latin typeface="Rockwell"/>
                <a:ea typeface="Rockwell"/>
                <a:cs typeface="Rockwell"/>
                <a:sym typeface="Rockwell"/>
              </a:defRPr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442" name="Google Shape;442;p69"/>
          <p:cNvSpPr/>
          <p:nvPr/>
        </p:nvSpPr>
        <p:spPr>
          <a:xfrm rot="5400000">
            <a:off x="8580896" y="0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43" name="Google Shape;443;p69"/>
          <p:cNvSpPr/>
          <p:nvPr/>
        </p:nvSpPr>
        <p:spPr>
          <a:xfrm>
            <a:off x="-2364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44" name="Google Shape;444;p69"/>
          <p:cNvSpPr/>
          <p:nvPr/>
        </p:nvSpPr>
        <p:spPr>
          <a:xfrm flipH="1" rot="5400000">
            <a:off x="11258144" y="5924144"/>
            <a:ext cx="933856" cy="933856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445" name="Google Shape;445;p69"/>
          <p:cNvGrpSpPr/>
          <p:nvPr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446" name="Google Shape;446;p69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47" name="Google Shape;447;p69"/>
            <p:cNvSpPr/>
            <p:nvPr/>
          </p:nvSpPr>
          <p:spPr>
            <a:xfrm flipH="1" rot="5400000">
              <a:off x="7056329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448" name="Google Shape;448;p69"/>
          <p:cNvSpPr txBox="1"/>
          <p:nvPr>
            <p:ph idx="2" type="body"/>
          </p:nvPr>
        </p:nvSpPr>
        <p:spPr>
          <a:xfrm>
            <a:off x="4683787" y="2526318"/>
            <a:ext cx="3173279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000"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>
                <a:latin typeface="Rockwell"/>
                <a:ea typeface="Rockwell"/>
                <a:cs typeface="Rockwell"/>
                <a:sym typeface="Rockwell"/>
              </a:defRPr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449" name="Google Shape;449;p69"/>
          <p:cNvSpPr txBox="1"/>
          <p:nvPr>
            <p:ph idx="3" type="body"/>
          </p:nvPr>
        </p:nvSpPr>
        <p:spPr>
          <a:xfrm>
            <a:off x="116749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b="1" sz="24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b="1" sz="20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>
                <a:latin typeface="Calibri"/>
                <a:ea typeface="Calibri"/>
                <a:cs typeface="Calibri"/>
                <a:sym typeface="Calibri"/>
              </a:defRPr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450" name="Google Shape;450;p69"/>
          <p:cNvSpPr txBox="1"/>
          <p:nvPr>
            <p:ph idx="4" type="body"/>
          </p:nvPr>
        </p:nvSpPr>
        <p:spPr>
          <a:xfrm>
            <a:off x="4683788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b="1" sz="24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b="1" sz="20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>
                <a:latin typeface="Calibri"/>
                <a:ea typeface="Calibri"/>
                <a:cs typeface="Calibri"/>
                <a:sym typeface="Calibri"/>
              </a:defRPr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451" name="Google Shape;451;p69"/>
          <p:cNvSpPr txBox="1"/>
          <p:nvPr>
            <p:ph idx="5" type="body"/>
          </p:nvPr>
        </p:nvSpPr>
        <p:spPr>
          <a:xfrm>
            <a:off x="8200082" y="2526318"/>
            <a:ext cx="3173279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000"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>
                <a:latin typeface="Rockwell"/>
                <a:ea typeface="Rockwell"/>
                <a:cs typeface="Rockwell"/>
                <a:sym typeface="Rockwell"/>
              </a:defRPr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452" name="Google Shape;452;p69"/>
          <p:cNvSpPr txBox="1"/>
          <p:nvPr>
            <p:ph idx="6" type="body"/>
          </p:nvPr>
        </p:nvSpPr>
        <p:spPr>
          <a:xfrm>
            <a:off x="820008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b="1" sz="24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b="1" sz="20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>
                <a:latin typeface="Calibri"/>
                <a:ea typeface="Calibri"/>
                <a:cs typeface="Calibri"/>
                <a:sym typeface="Calibri"/>
              </a:defRPr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453" name="Google Shape;453;p69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>
  <p:cSld name="Two Content 1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1084203" y="4586286"/>
            <a:ext cx="1574573" cy="2271713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70"/>
          <p:cNvSpPr/>
          <p:nvPr/>
        </p:nvSpPr>
        <p:spPr>
          <a:xfrm rot="10800000">
            <a:off x="813816" y="2184400"/>
            <a:ext cx="2115351" cy="2115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57" name="Google Shape;457;p70"/>
          <p:cNvSpPr txBox="1"/>
          <p:nvPr>
            <p:ph type="title"/>
          </p:nvPr>
        </p:nvSpPr>
        <p:spPr>
          <a:xfrm>
            <a:off x="813816" y="605155"/>
            <a:ext cx="10571734" cy="116014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70"/>
          <p:cNvSpPr txBox="1"/>
          <p:nvPr>
            <p:ph idx="1" type="body"/>
          </p:nvPr>
        </p:nvSpPr>
        <p:spPr>
          <a:xfrm>
            <a:off x="3835400" y="2185127"/>
            <a:ext cx="2736849" cy="4067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Font typeface="Calibri"/>
              <a:buAutoNum type="arabicPeriod"/>
              <a:defRPr sz="1800"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Font typeface="Calibri"/>
              <a:buAutoNum type="alphaLcPeriod"/>
              <a:defRPr sz="1800"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Font typeface="Calibri"/>
              <a:buAutoNum type="arabicParenR"/>
              <a:defRPr sz="1800"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Font typeface="Calibri"/>
              <a:buAutoNum type="alphaLcParenR"/>
              <a:defRPr sz="1800"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Font typeface="Calibri"/>
              <a:buAutoNum type="romanLcPeriod"/>
              <a:defRPr sz="1800"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459" name="Google Shape;459;p70"/>
          <p:cNvSpPr txBox="1"/>
          <p:nvPr>
            <p:ph idx="2" type="body"/>
          </p:nvPr>
        </p:nvSpPr>
        <p:spPr>
          <a:xfrm>
            <a:off x="7221564" y="2184400"/>
            <a:ext cx="4156619" cy="40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sz="1800"/>
            </a:lvl1pPr>
            <a:lvl2pPr indent="-354330" lvl="1" marL="914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 sz="1800"/>
            </a:lvl2pPr>
            <a:lvl3pPr indent="-354330" lvl="2" marL="1371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 sz="1800"/>
            </a:lvl3pPr>
            <a:lvl4pPr indent="-354330" lvl="3" marL="1828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 sz="1800"/>
            </a:lvl4pPr>
            <a:lvl5pPr indent="-354329" lvl="4" marL="2286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 sz="1800"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460" name="Google Shape;460;p70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1" name="Google Shape;461;p70"/>
          <p:cNvSpPr txBox="1"/>
          <p:nvPr/>
        </p:nvSpPr>
        <p:spPr>
          <a:xfrm>
            <a:off x="9875520" y="6446611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Rockwell"/>
                <a:ea typeface="Rockwell"/>
                <a:cs typeface="Rockwell"/>
                <a:sym typeface="Rockwell"/>
              </a:rPr>
              <a:t>FY26 Budget Allocation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3">
  <p:cSld name="Two Content 3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71"/>
          <p:cNvPicPr preferRelativeResize="0"/>
          <p:nvPr/>
        </p:nvPicPr>
        <p:blipFill rotWithShape="1">
          <a:blip r:embed="rId2">
            <a:alphaModFix/>
          </a:blip>
          <a:srcRect b="82969" l="0" r="0" t="0"/>
          <a:stretch/>
        </p:blipFill>
        <p:spPr>
          <a:xfrm>
            <a:off x="3459002" y="5609995"/>
            <a:ext cx="7328137" cy="1248005"/>
          </a:xfrm>
          <a:custGeom>
            <a:rect b="b" l="l" r="r" t="t"/>
            <a:pathLst>
              <a:path extrusionOk="0" h="1912980" w="7328137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464" name="Google Shape;464;p71"/>
          <p:cNvGrpSpPr/>
          <p:nvPr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465" name="Google Shape;465;p71"/>
            <p:cNvSpPr/>
            <p:nvPr/>
          </p:nvSpPr>
          <p:spPr>
            <a:xfrm>
              <a:off x="9655348" y="3309113"/>
              <a:ext cx="2132669" cy="1054148"/>
            </a:xfrm>
            <a:custGeom>
              <a:rect b="b" l="l" r="r" t="t"/>
              <a:pathLst>
                <a:path extrusionOk="0" h="1330006" w="2690764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66" name="Google Shape;466;p71"/>
            <p:cNvSpPr/>
            <p:nvPr/>
          </p:nvSpPr>
          <p:spPr>
            <a:xfrm>
              <a:off x="9654699" y="2229295"/>
              <a:ext cx="2133966" cy="1079818"/>
            </a:xfrm>
            <a:custGeom>
              <a:rect b="b" l="l" r="r" t="t"/>
              <a:pathLst>
                <a:path extrusionOk="0" h="1362394" w="2692400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467" name="Google Shape;467;p71"/>
          <p:cNvSpPr txBox="1"/>
          <p:nvPr>
            <p:ph type="title"/>
          </p:nvPr>
        </p:nvSpPr>
        <p:spPr>
          <a:xfrm>
            <a:off x="813816" y="621792"/>
            <a:ext cx="8180412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8" name="Google Shape;468;p71"/>
          <p:cNvSpPr txBox="1"/>
          <p:nvPr>
            <p:ph idx="1" type="body"/>
          </p:nvPr>
        </p:nvSpPr>
        <p:spPr>
          <a:xfrm>
            <a:off x="813816" y="2948152"/>
            <a:ext cx="4956470" cy="31207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sz="1800"/>
            </a:lvl1pPr>
            <a:lvl2pPr indent="-354330" lvl="1" marL="914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 sz="1800"/>
            </a:lvl2pPr>
            <a:lvl3pPr indent="-354330" lvl="2" marL="1371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 sz="1800"/>
            </a:lvl3pPr>
            <a:lvl4pPr indent="-354330" lvl="3" marL="1828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 sz="1800"/>
            </a:lvl4pPr>
            <a:lvl5pPr indent="-354329" lvl="4" marL="2286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 sz="1800"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469" name="Google Shape;469;p71"/>
          <p:cNvSpPr txBox="1"/>
          <p:nvPr>
            <p:ph idx="2" type="body"/>
          </p:nvPr>
        </p:nvSpPr>
        <p:spPr>
          <a:xfrm>
            <a:off x="6421716" y="2948152"/>
            <a:ext cx="4956470" cy="31207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sz="1800"/>
            </a:lvl1pPr>
            <a:lvl2pPr indent="-354330" lvl="1" marL="914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 sz="1800"/>
            </a:lvl2pPr>
            <a:lvl3pPr indent="-354330" lvl="2" marL="1371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 sz="1800"/>
            </a:lvl3pPr>
            <a:lvl4pPr indent="-354330" lvl="3" marL="1828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 sz="1800"/>
            </a:lvl4pPr>
            <a:lvl5pPr indent="-354329" lvl="4" marL="2286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 sz="1800"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470" name="Google Shape;470;p71"/>
          <p:cNvSpPr txBox="1"/>
          <p:nvPr>
            <p:ph idx="12" type="sldNum"/>
          </p:nvPr>
        </p:nvSpPr>
        <p:spPr>
          <a:xfrm>
            <a:off x="9415539" y="646121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1" name="Google Shape;471;p71"/>
          <p:cNvSpPr txBox="1"/>
          <p:nvPr/>
        </p:nvSpPr>
        <p:spPr>
          <a:xfrm>
            <a:off x="9923768" y="6446611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Rockwell"/>
                <a:ea typeface="Rockwell"/>
                <a:cs typeface="Rockwell"/>
                <a:sym typeface="Rockwell"/>
              </a:rPr>
              <a:t>FY26 Budget Allocation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8" orient="horz" pos="384">
          <p15:clr>
            <a:srgbClr val="FBAE40"/>
          </p15:clr>
        </p15:guide>
        <p15:guide id="9" orient="horz" pos="374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1">
  <p:cSld name="Closing_1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ba23e436fd_0_91"/>
          <p:cNvSpPr/>
          <p:nvPr/>
        </p:nvSpPr>
        <p:spPr>
          <a:xfrm>
            <a:off x="707393" y="847600"/>
            <a:ext cx="4620000" cy="46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g3ba23e436fd_0_91"/>
          <p:cNvSpPr/>
          <p:nvPr/>
        </p:nvSpPr>
        <p:spPr>
          <a:xfrm flipH="1">
            <a:off x="530529" y="0"/>
            <a:ext cx="1155142" cy="591009"/>
          </a:xfrm>
          <a:custGeom>
            <a:rect b="b" l="l" r="r" t="t"/>
            <a:pathLst>
              <a:path extrusionOk="0" h="591009" w="1155142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g3ba23e436fd_0_91"/>
          <p:cNvSpPr/>
          <p:nvPr/>
        </p:nvSpPr>
        <p:spPr>
          <a:xfrm flipH="1">
            <a:off x="3961511" y="-1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g3ba23e436fd_0_91"/>
          <p:cNvSpPr/>
          <p:nvPr/>
        </p:nvSpPr>
        <p:spPr>
          <a:xfrm flipH="1">
            <a:off x="0" y="2936831"/>
            <a:ext cx="159741" cy="552996"/>
          </a:xfrm>
          <a:custGeom>
            <a:rect b="b" l="l" r="r" t="t"/>
            <a:pathLst>
              <a:path extrusionOk="0" h="552996" w="159741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g3ba23e436fd_0_91"/>
          <p:cNvSpPr/>
          <p:nvPr/>
        </p:nvSpPr>
        <p:spPr>
          <a:xfrm flipH="1">
            <a:off x="0" y="5835649"/>
            <a:ext cx="1548180" cy="1022351"/>
          </a:xfrm>
          <a:custGeom>
            <a:rect b="b" l="l" r="r" t="t"/>
            <a:pathLst>
              <a:path extrusionOk="0" h="1022351" w="154818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g3ba23e436fd_0_91"/>
          <p:cNvSpPr/>
          <p:nvPr/>
        </p:nvSpPr>
        <p:spPr>
          <a:xfrm flipH="1">
            <a:off x="3405056" y="5717905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g3ba23e436fd_0_91"/>
          <p:cNvSpPr/>
          <p:nvPr/>
        </p:nvSpPr>
        <p:spPr>
          <a:xfrm flipH="1">
            <a:off x="4132972" y="6258755"/>
            <a:ext cx="1565940" cy="599245"/>
          </a:xfrm>
          <a:custGeom>
            <a:rect b="b" l="l" r="r" t="t"/>
            <a:pathLst>
              <a:path extrusionOk="0" h="599245" w="156594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g3ba23e436fd_0_91"/>
          <p:cNvSpPr txBox="1"/>
          <p:nvPr>
            <p:ph type="title"/>
          </p:nvPr>
        </p:nvSpPr>
        <p:spPr>
          <a:xfrm>
            <a:off x="1389888" y="1234440"/>
            <a:ext cx="3237000" cy="40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1" name="Google Shape;481;g3ba23e436fd_0_91"/>
          <p:cNvSpPr txBox="1"/>
          <p:nvPr>
            <p:ph idx="11" type="ftr"/>
          </p:nvPr>
        </p:nvSpPr>
        <p:spPr>
          <a:xfrm>
            <a:off x="6099048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2" name="Google Shape;482;g3ba23e436fd_0_91"/>
          <p:cNvSpPr txBox="1"/>
          <p:nvPr>
            <p:ph idx="12" type="sldNum"/>
          </p:nvPr>
        </p:nvSpPr>
        <p:spPr>
          <a:xfrm>
            <a:off x="10506456" y="6356350"/>
            <a:ext cx="85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3" name="Google Shape;483;g3ba23e436fd_0_91"/>
          <p:cNvSpPr txBox="1"/>
          <p:nvPr>
            <p:ph idx="1" type="body"/>
          </p:nvPr>
        </p:nvSpPr>
        <p:spPr>
          <a:xfrm>
            <a:off x="6665976" y="2551176"/>
            <a:ext cx="47091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Large Circle Layout_alternate">
  <p:cSld name="2_Large Circle Layout_alternate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g3ba23e436fd_0_187"/>
          <p:cNvPicPr preferRelativeResize="0"/>
          <p:nvPr/>
        </p:nvPicPr>
        <p:blipFill rotWithShape="1">
          <a:blip r:embed="rId2">
            <a:alphaModFix/>
          </a:blip>
          <a:srcRect b="0" l="0" r="22797" t="0"/>
          <a:stretch/>
        </p:blipFill>
        <p:spPr>
          <a:xfrm>
            <a:off x="6896308" y="0"/>
            <a:ext cx="529569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g3ba23e436fd_0_187"/>
          <p:cNvPicPr preferRelativeResize="0"/>
          <p:nvPr/>
        </p:nvPicPr>
        <p:blipFill rotWithShape="1">
          <a:blip r:embed="rId3">
            <a:alphaModFix/>
          </a:blip>
          <a:srcRect b="14356" l="18752" r="-17294" t="25322"/>
          <a:stretch/>
        </p:blipFill>
        <p:spPr>
          <a:xfrm>
            <a:off x="0" y="0"/>
            <a:ext cx="12017327" cy="689734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g3ba23e436fd_0_187"/>
          <p:cNvSpPr txBox="1"/>
          <p:nvPr>
            <p:ph type="title"/>
          </p:nvPr>
        </p:nvSpPr>
        <p:spPr>
          <a:xfrm>
            <a:off x="720913" y="685800"/>
            <a:ext cx="5564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8" name="Google Shape;488;g3ba23e436fd_0_187"/>
          <p:cNvSpPr txBox="1"/>
          <p:nvPr>
            <p:ph idx="1" type="body"/>
          </p:nvPr>
        </p:nvSpPr>
        <p:spPr>
          <a:xfrm>
            <a:off x="720913" y="1828800"/>
            <a:ext cx="5564100" cy="44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55600" lvl="0" marL="4572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>
                <a:solidFill>
                  <a:schemeClr val="lt1"/>
                </a:solidFill>
              </a:defRPr>
            </a:lvl3pPr>
            <a:lvl4pPr indent="-355600" lvl="3" marL="1828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>
                <a:solidFill>
                  <a:schemeClr val="lt1"/>
                </a:solidFill>
              </a:defRPr>
            </a:lvl4pPr>
            <a:lvl5pPr indent="-355600" lvl="4" marL="22860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/>
            </a:lvl6pPr>
            <a:lvl7pPr indent="-331470" lvl="6" marL="3200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7pPr>
            <a:lvl8pPr indent="-331470" lvl="7" marL="3657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8pPr>
            <a:lvl9pPr indent="-331470" lvl="8" marL="4114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4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4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4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_1">
    <p:bg>
      <p:bgPr>
        <a:solidFill>
          <a:schemeClr val="accent1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g3ba23e436fd_0_279"/>
          <p:cNvPicPr preferRelativeResize="0"/>
          <p:nvPr/>
        </p:nvPicPr>
        <p:blipFill rotWithShape="1">
          <a:blip r:embed="rId2">
            <a:alphaModFix/>
          </a:blip>
          <a:srcRect b="0" l="0" r="22797" t="0"/>
          <a:stretch/>
        </p:blipFill>
        <p:spPr>
          <a:xfrm>
            <a:off x="6858198" y="0"/>
            <a:ext cx="529569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g3ba23e436fd_0_2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818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g3ba23e436fd_0_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9230" y="521171"/>
            <a:ext cx="6201034" cy="5815659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g3ba23e436fd_0_279"/>
          <p:cNvSpPr txBox="1"/>
          <p:nvPr>
            <p:ph idx="1" type="body"/>
          </p:nvPr>
        </p:nvSpPr>
        <p:spPr>
          <a:xfrm>
            <a:off x="4215911" y="1752600"/>
            <a:ext cx="3758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228600" lvl="0" marL="457200" algn="ctr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chemeClr val="accent4"/>
                </a:solidFill>
              </a:defRPr>
            </a:lvl1pPr>
            <a:lvl2pPr indent="-342900" lvl="1" marL="914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5pPr>
            <a:lvl6pPr indent="-228600" lvl="5" marL="27432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/>
            </a:lvl6pPr>
            <a:lvl7pPr indent="-331470" lvl="6" marL="3200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7pPr>
            <a:lvl8pPr indent="-331470" lvl="7" marL="3657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8pPr>
            <a:lvl9pPr indent="-331470" lvl="8" marL="4114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9pPr>
          </a:lstStyle>
          <a:p/>
        </p:txBody>
      </p:sp>
      <p:sp>
        <p:nvSpPr>
          <p:cNvPr id="494" name="Google Shape;494;g3ba23e436fd_0_279"/>
          <p:cNvSpPr txBox="1"/>
          <p:nvPr>
            <p:ph idx="2" type="body"/>
          </p:nvPr>
        </p:nvSpPr>
        <p:spPr>
          <a:xfrm>
            <a:off x="4215911" y="4844142"/>
            <a:ext cx="3758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228600" lvl="0" marL="457200" algn="ctr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chemeClr val="accent4"/>
                </a:solidFill>
              </a:defRPr>
            </a:lvl1pPr>
            <a:lvl2pPr indent="-342900" lvl="1" marL="914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800"/>
              <a:buChar char="–"/>
              <a:defRPr/>
            </a:lvl5pPr>
            <a:lvl6pPr indent="-228600" lvl="5" marL="27432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/>
            </a:lvl6pPr>
            <a:lvl7pPr indent="-331470" lvl="6" marL="3200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7pPr>
            <a:lvl8pPr indent="-331470" lvl="7" marL="3657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8pPr>
            <a:lvl9pPr indent="-331470" lvl="8" marL="4114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9pPr>
          </a:lstStyle>
          <a:p/>
        </p:txBody>
      </p:sp>
      <p:sp>
        <p:nvSpPr>
          <p:cNvPr id="495" name="Google Shape;495;g3ba23e436fd_0_279"/>
          <p:cNvSpPr txBox="1"/>
          <p:nvPr>
            <p:ph type="title"/>
          </p:nvPr>
        </p:nvSpPr>
        <p:spPr>
          <a:xfrm>
            <a:off x="4215909" y="2361521"/>
            <a:ext cx="37584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Font typeface="Arial"/>
              <a:buNone/>
              <a:defRPr b="1" sz="72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g3b96b712a47_0_380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503" name="Google Shape;503;g3b96b712a47_0_380"/>
            <p:cNvSpPr/>
            <p:nvPr/>
          </p:nvSpPr>
          <p:spPr>
            <a:xfrm>
              <a:off x="1306513" y="0"/>
              <a:ext cx="3862388" cy="6843712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04" name="Google Shape;504;g3b96b712a47_0_380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05" name="Google Shape;505;g3b96b712a47_0_380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06" name="Google Shape;506;g3b96b712a47_0_380"/>
            <p:cNvSpPr/>
            <p:nvPr/>
          </p:nvSpPr>
          <p:spPr>
            <a:xfrm>
              <a:off x="1120775" y="0"/>
              <a:ext cx="3676651" cy="6843712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07" name="Google Shape;507;g3b96b712a47_0_380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08" name="Google Shape;508;g3b96b712a47_0_380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09" name="Google Shape;509;g3b96b712a47_0_380"/>
            <p:cNvSpPr/>
            <p:nvPr/>
          </p:nvSpPr>
          <p:spPr>
            <a:xfrm>
              <a:off x="1001713" y="0"/>
              <a:ext cx="3621089" cy="6843712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0" name="Google Shape;510;g3b96b712a47_0_380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1" name="Google Shape;511;g3b96b712a47_0_380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2" name="Google Shape;512;g3b96b712a47_0_380"/>
            <p:cNvSpPr/>
            <p:nvPr/>
          </p:nvSpPr>
          <p:spPr>
            <a:xfrm>
              <a:off x="1001713" y="0"/>
              <a:ext cx="3244849" cy="6843712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3" name="Google Shape;513;g3b96b712a47_0_380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4" name="Google Shape;514;g3b96b712a47_0_380"/>
            <p:cNvSpPr/>
            <p:nvPr/>
          </p:nvSpPr>
          <p:spPr>
            <a:xfrm>
              <a:off x="889000" y="0"/>
              <a:ext cx="3230563" cy="6843712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5" name="Google Shape;515;g3b96b712a47_0_380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6" name="Google Shape;516;g3b96b712a47_0_380"/>
            <p:cNvSpPr/>
            <p:nvPr/>
          </p:nvSpPr>
          <p:spPr>
            <a:xfrm>
              <a:off x="484188" y="0"/>
              <a:ext cx="3421064" cy="6843712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7" name="Google Shape;517;g3b96b712a47_0_380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8" name="Google Shape;518;g3b96b712a47_0_380"/>
            <p:cNvSpPr/>
            <p:nvPr/>
          </p:nvSpPr>
          <p:spPr>
            <a:xfrm>
              <a:off x="598488" y="0"/>
              <a:ext cx="2717799" cy="6843712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9" name="Google Shape;519;g3b96b712a47_0_380"/>
            <p:cNvSpPr/>
            <p:nvPr/>
          </p:nvSpPr>
          <p:spPr>
            <a:xfrm>
              <a:off x="261938" y="0"/>
              <a:ext cx="2944812" cy="6843712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0" name="Google Shape;520;g3b96b712a47_0_380"/>
            <p:cNvSpPr/>
            <p:nvPr/>
          </p:nvSpPr>
          <p:spPr>
            <a:xfrm>
              <a:off x="-417513" y="0"/>
              <a:ext cx="2403475" cy="6843712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1" name="Google Shape;521;g3b96b712a47_0_380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2" name="Google Shape;522;g3b96b712a47_0_380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3" name="Google Shape;523;g3b96b712a47_0_380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524" name="Google Shape;524;g3b96b712a47_0_380"/>
          <p:cNvGrpSpPr/>
          <p:nvPr/>
        </p:nvGrpSpPr>
        <p:grpSpPr>
          <a:xfrm>
            <a:off x="800144" y="1699589"/>
            <a:ext cx="3674592" cy="3470421"/>
            <a:chOff x="697883" y="1816768"/>
            <a:chExt cx="3674592" cy="3470421"/>
          </a:xfrm>
        </p:grpSpPr>
        <p:sp>
          <p:nvSpPr>
            <p:cNvPr id="525" name="Google Shape;525;g3b96b712a47_0_380"/>
            <p:cNvSpPr/>
            <p:nvPr/>
          </p:nvSpPr>
          <p:spPr>
            <a:xfrm>
              <a:off x="697883" y="1816768"/>
              <a:ext cx="3674400" cy="50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6" name="Google Shape;526;g3b96b712a47_0_380"/>
            <p:cNvSpPr/>
            <p:nvPr/>
          </p:nvSpPr>
          <p:spPr>
            <a:xfrm rot="10800000">
              <a:off x="2380312" y="5014789"/>
              <a:ext cx="315900" cy="272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7" name="Google Shape;527;g3b96b712a47_0_380"/>
            <p:cNvSpPr/>
            <p:nvPr/>
          </p:nvSpPr>
          <p:spPr>
            <a:xfrm>
              <a:off x="704075" y="2392840"/>
              <a:ext cx="3668400" cy="262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528" name="Google Shape;528;g3b96b712a47_0_380"/>
          <p:cNvSpPr txBox="1"/>
          <p:nvPr>
            <p:ph type="title"/>
          </p:nvPr>
        </p:nvSpPr>
        <p:spPr>
          <a:xfrm>
            <a:off x="888631" y="2349925"/>
            <a:ext cx="3498900" cy="24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9" name="Google Shape;529;g3b96b712a47_0_380"/>
          <p:cNvSpPr txBox="1"/>
          <p:nvPr>
            <p:ph idx="1" type="body"/>
          </p:nvPr>
        </p:nvSpPr>
        <p:spPr>
          <a:xfrm>
            <a:off x="5118447" y="803186"/>
            <a:ext cx="6282000" cy="52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•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9pPr>
          </a:lstStyle>
          <a:p/>
        </p:txBody>
      </p:sp>
      <p:sp>
        <p:nvSpPr>
          <p:cNvPr id="530" name="Google Shape;530;g3b96b712a47_0_380"/>
          <p:cNvSpPr txBox="1"/>
          <p:nvPr>
            <p:ph idx="10" type="dt"/>
          </p:nvPr>
        </p:nvSpPr>
        <p:spPr>
          <a:xfrm>
            <a:off x="804672" y="320040"/>
            <a:ext cx="3657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1" name="Google Shape;531;g3b96b712a47_0_380"/>
          <p:cNvSpPr txBox="1"/>
          <p:nvPr>
            <p:ph idx="11" type="ftr"/>
          </p:nvPr>
        </p:nvSpPr>
        <p:spPr>
          <a:xfrm>
            <a:off x="804672" y="6227064"/>
            <a:ext cx="10588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2" name="Google Shape;532;g3b96b712a47_0_380"/>
          <p:cNvSpPr txBox="1"/>
          <p:nvPr>
            <p:ph idx="12" type="sldNum"/>
          </p:nvPr>
        </p:nvSpPr>
        <p:spPr>
          <a:xfrm>
            <a:off x="10469880" y="320040"/>
            <a:ext cx="9144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Title and Content" type="obj">
  <p:cSld name="OBJECT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6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5" name="Google Shape;535;p46"/>
          <p:cNvSpPr txBox="1"/>
          <p:nvPr>
            <p:ph idx="1" type="body"/>
          </p:nvPr>
        </p:nvSpPr>
        <p:spPr>
          <a:xfrm>
            <a:off x="1167491" y="2526318"/>
            <a:ext cx="3218688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6" name="Google Shape;536;p46"/>
          <p:cNvSpPr/>
          <p:nvPr/>
        </p:nvSpPr>
        <p:spPr>
          <a:xfrm rot="5400000">
            <a:off x="8580896" y="0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46"/>
          <p:cNvSpPr/>
          <p:nvPr/>
        </p:nvSpPr>
        <p:spPr>
          <a:xfrm>
            <a:off x="-2364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46"/>
          <p:cNvSpPr/>
          <p:nvPr/>
        </p:nvSpPr>
        <p:spPr>
          <a:xfrm flipH="1" rot="5400000">
            <a:off x="11258144" y="5924144"/>
            <a:ext cx="933856" cy="933856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9" name="Google Shape;539;p46"/>
          <p:cNvGrpSpPr/>
          <p:nvPr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540" name="Google Shape;540;p46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6"/>
            <p:cNvSpPr/>
            <p:nvPr/>
          </p:nvSpPr>
          <p:spPr>
            <a:xfrm flipH="1" rot="5400000">
              <a:off x="7056329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2" name="Google Shape;542;p46"/>
          <p:cNvSpPr txBox="1"/>
          <p:nvPr>
            <p:ph idx="2" type="body"/>
          </p:nvPr>
        </p:nvSpPr>
        <p:spPr>
          <a:xfrm>
            <a:off x="4683787" y="2526318"/>
            <a:ext cx="3173279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3" name="Google Shape;543;p46"/>
          <p:cNvSpPr txBox="1"/>
          <p:nvPr>
            <p:ph idx="3" type="body"/>
          </p:nvPr>
        </p:nvSpPr>
        <p:spPr>
          <a:xfrm>
            <a:off x="116749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4" name="Google Shape;544;p46"/>
          <p:cNvSpPr txBox="1"/>
          <p:nvPr>
            <p:ph idx="4" type="body"/>
          </p:nvPr>
        </p:nvSpPr>
        <p:spPr>
          <a:xfrm>
            <a:off x="4683788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5" name="Google Shape;545;p46"/>
          <p:cNvSpPr txBox="1"/>
          <p:nvPr>
            <p:ph idx="5" type="body"/>
          </p:nvPr>
        </p:nvSpPr>
        <p:spPr>
          <a:xfrm>
            <a:off x="8200082" y="2526318"/>
            <a:ext cx="3173279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6" name="Google Shape;546;p46"/>
          <p:cNvSpPr txBox="1"/>
          <p:nvPr>
            <p:ph idx="6" type="body"/>
          </p:nvPr>
        </p:nvSpPr>
        <p:spPr>
          <a:xfrm>
            <a:off x="820008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7" name="Google Shape;547;p46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with a crescent moon&#10;&#10;AI-generated content may be incorrect." id="548" name="Google Shape;54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108" y="6035325"/>
            <a:ext cx="423798" cy="68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47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2" name="Google Shape;552;p47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3" name="Google Shape;553;p4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0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4" name="Google Shape;554;p4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0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5" name="Google Shape;555;p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6_Custom Layout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8"/>
          <p:cNvSpPr/>
          <p:nvPr>
            <p:ph idx="2" type="pic"/>
          </p:nvPr>
        </p:nvSpPr>
        <p:spPr>
          <a:xfrm>
            <a:off x="0" y="-178905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ole team">
  <p:cSld name="Whole team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9"/>
          <p:cNvSpPr txBox="1"/>
          <p:nvPr>
            <p:ph type="title"/>
          </p:nvPr>
        </p:nvSpPr>
        <p:spPr>
          <a:xfrm>
            <a:off x="750430" y="381000"/>
            <a:ext cx="1067814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0" name="Google Shape;560;p49"/>
          <p:cNvSpPr/>
          <p:nvPr>
            <p:ph idx="2" type="pic"/>
          </p:nvPr>
        </p:nvSpPr>
        <p:spPr>
          <a:xfrm>
            <a:off x="750429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561" name="Google Shape;561;p49"/>
          <p:cNvSpPr txBox="1"/>
          <p:nvPr>
            <p:ph idx="1" type="body"/>
          </p:nvPr>
        </p:nvSpPr>
        <p:spPr>
          <a:xfrm>
            <a:off x="750430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2" name="Google Shape;562;p49"/>
          <p:cNvSpPr txBox="1"/>
          <p:nvPr>
            <p:ph idx="3" type="body"/>
          </p:nvPr>
        </p:nvSpPr>
        <p:spPr>
          <a:xfrm>
            <a:off x="750429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3" name="Google Shape;563;p49"/>
          <p:cNvSpPr/>
          <p:nvPr>
            <p:ph idx="4" type="pic"/>
          </p:nvPr>
        </p:nvSpPr>
        <p:spPr>
          <a:xfrm>
            <a:off x="3549397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49"/>
          <p:cNvSpPr txBox="1"/>
          <p:nvPr>
            <p:ph idx="5" type="body"/>
          </p:nvPr>
        </p:nvSpPr>
        <p:spPr>
          <a:xfrm>
            <a:off x="3549398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49"/>
          <p:cNvSpPr txBox="1"/>
          <p:nvPr>
            <p:ph idx="6" type="body"/>
          </p:nvPr>
        </p:nvSpPr>
        <p:spPr>
          <a:xfrm>
            <a:off x="3549397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49"/>
          <p:cNvSpPr/>
          <p:nvPr>
            <p:ph idx="7" type="pic"/>
          </p:nvPr>
        </p:nvSpPr>
        <p:spPr>
          <a:xfrm>
            <a:off x="6348367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567" name="Google Shape;567;p49"/>
          <p:cNvSpPr txBox="1"/>
          <p:nvPr>
            <p:ph idx="8" type="body"/>
          </p:nvPr>
        </p:nvSpPr>
        <p:spPr>
          <a:xfrm>
            <a:off x="6348368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8" name="Google Shape;568;p49"/>
          <p:cNvSpPr txBox="1"/>
          <p:nvPr>
            <p:ph idx="9" type="body"/>
          </p:nvPr>
        </p:nvSpPr>
        <p:spPr>
          <a:xfrm>
            <a:off x="6348367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9" name="Google Shape;569;p49"/>
          <p:cNvSpPr/>
          <p:nvPr>
            <p:ph idx="13" type="pic"/>
          </p:nvPr>
        </p:nvSpPr>
        <p:spPr>
          <a:xfrm>
            <a:off x="9147335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570" name="Google Shape;570;p49"/>
          <p:cNvSpPr txBox="1"/>
          <p:nvPr>
            <p:ph idx="14" type="body"/>
          </p:nvPr>
        </p:nvSpPr>
        <p:spPr>
          <a:xfrm>
            <a:off x="9147336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1" name="Google Shape;571;p49"/>
          <p:cNvSpPr txBox="1"/>
          <p:nvPr>
            <p:ph idx="15" type="body"/>
          </p:nvPr>
        </p:nvSpPr>
        <p:spPr>
          <a:xfrm>
            <a:off x="9147335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2" name="Google Shape;572;p49"/>
          <p:cNvSpPr/>
          <p:nvPr>
            <p:ph idx="16" type="pic"/>
          </p:nvPr>
        </p:nvSpPr>
        <p:spPr>
          <a:xfrm>
            <a:off x="750429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573" name="Google Shape;573;p49"/>
          <p:cNvSpPr txBox="1"/>
          <p:nvPr>
            <p:ph idx="17" type="body"/>
          </p:nvPr>
        </p:nvSpPr>
        <p:spPr>
          <a:xfrm>
            <a:off x="750430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4" name="Google Shape;574;p49"/>
          <p:cNvSpPr txBox="1"/>
          <p:nvPr>
            <p:ph idx="18" type="body"/>
          </p:nvPr>
        </p:nvSpPr>
        <p:spPr>
          <a:xfrm>
            <a:off x="750429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5" name="Google Shape;575;p49"/>
          <p:cNvSpPr/>
          <p:nvPr>
            <p:ph idx="19" type="pic"/>
          </p:nvPr>
        </p:nvSpPr>
        <p:spPr>
          <a:xfrm>
            <a:off x="3549397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576" name="Google Shape;576;p49"/>
          <p:cNvSpPr txBox="1"/>
          <p:nvPr>
            <p:ph idx="20" type="body"/>
          </p:nvPr>
        </p:nvSpPr>
        <p:spPr>
          <a:xfrm>
            <a:off x="3549398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49"/>
          <p:cNvSpPr txBox="1"/>
          <p:nvPr>
            <p:ph idx="21" type="body"/>
          </p:nvPr>
        </p:nvSpPr>
        <p:spPr>
          <a:xfrm>
            <a:off x="3549397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49"/>
          <p:cNvSpPr/>
          <p:nvPr>
            <p:ph idx="22" type="pic"/>
          </p:nvPr>
        </p:nvSpPr>
        <p:spPr>
          <a:xfrm>
            <a:off x="6348367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579" name="Google Shape;579;p49"/>
          <p:cNvSpPr txBox="1"/>
          <p:nvPr>
            <p:ph idx="23" type="body"/>
          </p:nvPr>
        </p:nvSpPr>
        <p:spPr>
          <a:xfrm>
            <a:off x="6348368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0" name="Google Shape;580;p49"/>
          <p:cNvSpPr txBox="1"/>
          <p:nvPr>
            <p:ph idx="24" type="body"/>
          </p:nvPr>
        </p:nvSpPr>
        <p:spPr>
          <a:xfrm>
            <a:off x="6348367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1" name="Google Shape;581;p49"/>
          <p:cNvSpPr/>
          <p:nvPr>
            <p:ph idx="25" type="pic"/>
          </p:nvPr>
        </p:nvSpPr>
        <p:spPr>
          <a:xfrm>
            <a:off x="9147335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582" name="Google Shape;582;p49"/>
          <p:cNvSpPr txBox="1"/>
          <p:nvPr>
            <p:ph idx="26" type="body"/>
          </p:nvPr>
        </p:nvSpPr>
        <p:spPr>
          <a:xfrm>
            <a:off x="9147336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3" name="Google Shape;583;p49"/>
          <p:cNvSpPr txBox="1"/>
          <p:nvPr>
            <p:ph idx="27" type="body"/>
          </p:nvPr>
        </p:nvSpPr>
        <p:spPr>
          <a:xfrm>
            <a:off x="9147335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4" name="Google Shape;584;p49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2"/>
          <p:cNvSpPr txBox="1"/>
          <p:nvPr>
            <p:ph type="ctrTitle"/>
          </p:nvPr>
        </p:nvSpPr>
        <p:spPr>
          <a:xfrm>
            <a:off x="1167493" y="1122363"/>
            <a:ext cx="7096933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7" name="Google Shape;587;p72"/>
          <p:cNvSpPr txBox="1"/>
          <p:nvPr>
            <p:ph idx="1" type="subTitle"/>
          </p:nvPr>
        </p:nvSpPr>
        <p:spPr>
          <a:xfrm>
            <a:off x="1167493" y="3602038"/>
            <a:ext cx="9500507" cy="806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88" name="Google Shape;588;p72"/>
          <p:cNvSpPr/>
          <p:nvPr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72"/>
          <p:cNvSpPr/>
          <p:nvPr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2"/>
          <p:cNvSpPr/>
          <p:nvPr/>
        </p:nvSpPr>
        <p:spPr>
          <a:xfrm>
            <a:off x="1" y="4571999"/>
            <a:ext cx="1118508" cy="1118508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72"/>
          <p:cNvSpPr/>
          <p:nvPr/>
        </p:nvSpPr>
        <p:spPr>
          <a:xfrm>
            <a:off x="1" y="5739492"/>
            <a:ext cx="1118508" cy="1118508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2" name="Google Shape;592;p72"/>
          <p:cNvGrpSpPr/>
          <p:nvPr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593" name="Google Shape;593;p72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72"/>
            <p:cNvSpPr/>
            <p:nvPr/>
          </p:nvSpPr>
          <p:spPr>
            <a:xfrm flipH="1" rot="5400000">
              <a:off x="9499940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5" name="Google Shape;595;p72"/>
          <p:cNvSpPr/>
          <p:nvPr/>
        </p:nvSpPr>
        <p:spPr>
          <a:xfrm>
            <a:off x="0" y="-1"/>
            <a:ext cx="1167493" cy="1167493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72"/>
          <p:cNvSpPr/>
          <p:nvPr/>
        </p:nvSpPr>
        <p:spPr>
          <a:xfrm>
            <a:off x="11024507" y="4580708"/>
            <a:ext cx="1167493" cy="2277292"/>
          </a:xfrm>
          <a:custGeom>
            <a:rect b="b" l="l" r="r" t="t"/>
            <a:pathLst>
              <a:path extrusionOk="0" h="2272167" w="1167493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72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with a crescent moon&#10;&#10;AI-generated content may be incorrect." id="598" name="Google Shape;59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108" y="6035325"/>
            <a:ext cx="423798" cy="68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3"/>
          <p:cNvSpPr txBox="1"/>
          <p:nvPr>
            <p:ph idx="1" type="body"/>
          </p:nvPr>
        </p:nvSpPr>
        <p:spPr>
          <a:xfrm>
            <a:off x="1167493" y="2017467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1" name="Google Shape;601;p73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73"/>
          <p:cNvSpPr/>
          <p:nvPr/>
        </p:nvSpPr>
        <p:spPr>
          <a:xfrm flipH="1">
            <a:off x="8580896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73"/>
          <p:cNvSpPr/>
          <p:nvPr/>
        </p:nvSpPr>
        <p:spPr>
          <a:xfrm>
            <a:off x="1" y="0"/>
            <a:ext cx="933856" cy="933856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4" name="Google Shape;604;p73"/>
          <p:cNvGrpSpPr/>
          <p:nvPr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605" name="Google Shape;605;p73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73"/>
            <p:cNvSpPr/>
            <p:nvPr/>
          </p:nvSpPr>
          <p:spPr>
            <a:xfrm flipH="1" rot="5400000">
              <a:off x="7056329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7" name="Google Shape;607;p73"/>
          <p:cNvSpPr txBox="1"/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8" name="Google Shape;608;p73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4"/>
          <p:cNvSpPr/>
          <p:nvPr/>
        </p:nvSpPr>
        <p:spPr>
          <a:xfrm>
            <a:off x="0" y="2285998"/>
            <a:ext cx="12208822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74"/>
          <p:cNvSpPr/>
          <p:nvPr/>
        </p:nvSpPr>
        <p:spPr>
          <a:xfrm flipH="1">
            <a:off x="8597718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74"/>
          <p:cNvSpPr/>
          <p:nvPr/>
        </p:nvSpPr>
        <p:spPr>
          <a:xfrm>
            <a:off x="1" y="0"/>
            <a:ext cx="933856" cy="933856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74"/>
          <p:cNvSpPr/>
          <p:nvPr/>
        </p:nvSpPr>
        <p:spPr>
          <a:xfrm rot="-5400000">
            <a:off x="10344100" y="438098"/>
            <a:ext cx="2285999" cy="1409801"/>
          </a:xfrm>
          <a:custGeom>
            <a:rect b="b" l="l" r="r" t="t"/>
            <a:pathLst>
              <a:path extrusionOk="0" h="1167493" w="1881641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74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5" name="Google Shape;615;p74"/>
          <p:cNvSpPr txBox="1"/>
          <p:nvPr>
            <p:ph idx="1" type="body"/>
          </p:nvPr>
        </p:nvSpPr>
        <p:spPr>
          <a:xfrm>
            <a:off x="1167492" y="2653167"/>
            <a:ext cx="9779183" cy="3436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6" name="Google Shape;616;p74"/>
          <p:cNvSpPr txBox="1"/>
          <p:nvPr>
            <p:ph idx="12" type="sldNum"/>
          </p:nvPr>
        </p:nvSpPr>
        <p:spPr>
          <a:xfrm>
            <a:off x="10206318" y="6356350"/>
            <a:ext cx="160468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with a crescent moon&#10;&#10;AI-generated content may be incorrect." id="617" name="Google Shape;617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108" y="6035325"/>
            <a:ext cx="423798" cy="68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Section title"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5"/>
          <p:cNvSpPr/>
          <p:nvPr/>
        </p:nvSpPr>
        <p:spPr>
          <a:xfrm>
            <a:off x="0" y="0"/>
            <a:ext cx="8025490" cy="6858000"/>
          </a:xfrm>
          <a:custGeom>
            <a:rect b="b" l="l" r="r" t="t"/>
            <a:pathLst>
              <a:path extrusionOk="0" h="6858000" w="802549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75"/>
          <p:cNvSpPr txBox="1"/>
          <p:nvPr>
            <p:ph type="ctrTitle"/>
          </p:nvPr>
        </p:nvSpPr>
        <p:spPr>
          <a:xfrm>
            <a:off x="1167494" y="1059400"/>
            <a:ext cx="624591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1" name="Google Shape;621;p75"/>
          <p:cNvSpPr txBox="1"/>
          <p:nvPr>
            <p:ph idx="1" type="subTitle"/>
          </p:nvPr>
        </p:nvSpPr>
        <p:spPr>
          <a:xfrm>
            <a:off x="1167494" y="3539075"/>
            <a:ext cx="6245912" cy="140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622" name="Google Shape;622;p75"/>
          <p:cNvGrpSpPr/>
          <p:nvPr/>
        </p:nvGrpSpPr>
        <p:grpSpPr>
          <a:xfrm rot="-54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623" name="Google Shape;623;p75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75"/>
            <p:cNvSpPr/>
            <p:nvPr/>
          </p:nvSpPr>
          <p:spPr>
            <a:xfrm flipH="1" rot="5400000">
              <a:off x="9499940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5" name="Google Shape;625;p75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75"/>
          <p:cNvSpPr/>
          <p:nvPr/>
        </p:nvSpPr>
        <p:spPr>
          <a:xfrm flipH="1">
            <a:off x="8580896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with a crescent moon&#10;&#10;AI-generated content may be incorrect." id="627" name="Google Shape;627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108" y="6035325"/>
            <a:ext cx="423798" cy="68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showMasterSp="0">
  <p:cSld name="Title Slid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g3b96b712a47_0_892"/>
          <p:cNvPicPr preferRelativeResize="0"/>
          <p:nvPr/>
        </p:nvPicPr>
        <p:blipFill rotWithShape="1">
          <a:blip r:embed="rId2">
            <a:alphaModFix/>
          </a:blip>
          <a:srcRect b="0" l="0" r="45115" t="76632"/>
          <a:stretch/>
        </p:blipFill>
        <p:spPr>
          <a:xfrm>
            <a:off x="2" y="5184833"/>
            <a:ext cx="6917447" cy="167315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3b96b712a47_0_892"/>
          <p:cNvSpPr txBox="1"/>
          <p:nvPr>
            <p:ph idx="1" type="body"/>
          </p:nvPr>
        </p:nvSpPr>
        <p:spPr>
          <a:xfrm>
            <a:off x="727067" y="2683860"/>
            <a:ext cx="10737900" cy="9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Century Gothic"/>
              <a:buNone/>
              <a:defRPr sz="195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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g3b96b712a47_0_892"/>
          <p:cNvSpPr txBox="1"/>
          <p:nvPr>
            <p:ph idx="2" type="body"/>
          </p:nvPr>
        </p:nvSpPr>
        <p:spPr>
          <a:xfrm>
            <a:off x="1674936" y="3665034"/>
            <a:ext cx="88422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666666"/>
              </a:buClr>
              <a:buSzPts val="1650"/>
              <a:buFont typeface="Century Gothic"/>
              <a:buNone/>
              <a:defRPr b="0" sz="1650">
                <a:solidFill>
                  <a:srgbClr val="666666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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g3b96b712a47_0_892"/>
          <p:cNvSpPr txBox="1"/>
          <p:nvPr>
            <p:ph idx="3" type="body"/>
          </p:nvPr>
        </p:nvSpPr>
        <p:spPr>
          <a:xfrm>
            <a:off x="3162264" y="4430879"/>
            <a:ext cx="586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Century Gothic"/>
              <a:buNone/>
              <a:defRPr b="0" sz="1350">
                <a:solidFill>
                  <a:srgbClr val="666666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b="0">
                <a:solidFill>
                  <a:srgbClr val="666666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b="0">
                <a:solidFill>
                  <a:srgbClr val="666666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"/>
              <a:defRPr b="0">
                <a:solidFill>
                  <a:srgbClr val="666666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b="0">
                <a:solidFill>
                  <a:srgbClr val="666666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g3b96b712a47_0_892" title="Data and Information Group (2).png"/>
          <p:cNvPicPr preferRelativeResize="0"/>
          <p:nvPr/>
        </p:nvPicPr>
        <p:blipFill rotWithShape="1">
          <a:blip r:embed="rId3">
            <a:alphaModFix/>
          </a:blip>
          <a:srcRect b="17520" l="6437" r="6445" t="17514"/>
          <a:stretch/>
        </p:blipFill>
        <p:spPr>
          <a:xfrm>
            <a:off x="2888238" y="-4200"/>
            <a:ext cx="6415550" cy="191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">
  <p:cSld name="Graph"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6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0" name="Google Shape;630;p76"/>
          <p:cNvSpPr txBox="1"/>
          <p:nvPr>
            <p:ph idx="1" type="body"/>
          </p:nvPr>
        </p:nvSpPr>
        <p:spPr>
          <a:xfrm>
            <a:off x="1167493" y="2087561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76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76"/>
          <p:cNvSpPr/>
          <p:nvPr/>
        </p:nvSpPr>
        <p:spPr>
          <a:xfrm flipH="1" rot="5400000">
            <a:off x="1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76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with a crescent moon&#10;&#10;AI-generated content may be incorrect." id="634" name="Google Shape;634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108" y="6035325"/>
            <a:ext cx="423798" cy="68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2">
  <p:cSld name="Chart 2"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77"/>
          <p:cNvGrpSpPr/>
          <p:nvPr/>
        </p:nvGrpSpPr>
        <p:grpSpPr>
          <a:xfrm rot="-54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637" name="Google Shape;637;p77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77"/>
            <p:cNvSpPr/>
            <p:nvPr/>
          </p:nvSpPr>
          <p:spPr>
            <a:xfrm flipH="1" rot="5400000">
              <a:off x="7056329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p77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0" name="Google Shape;640;p77"/>
          <p:cNvSpPr txBox="1"/>
          <p:nvPr>
            <p:ph idx="1" type="body"/>
          </p:nvPr>
        </p:nvSpPr>
        <p:spPr>
          <a:xfrm>
            <a:off x="1167493" y="2087563"/>
            <a:ext cx="9779182" cy="3366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1" name="Google Shape;641;p77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8"/>
          <p:cNvSpPr txBox="1"/>
          <p:nvPr>
            <p:ph type="title"/>
          </p:nvPr>
        </p:nvSpPr>
        <p:spPr>
          <a:xfrm>
            <a:off x="1798721" y="1684338"/>
            <a:ext cx="8594558" cy="28104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sz="4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4" name="Google Shape;644;p78"/>
          <p:cNvSpPr txBox="1"/>
          <p:nvPr>
            <p:ph idx="1" type="body"/>
          </p:nvPr>
        </p:nvSpPr>
        <p:spPr>
          <a:xfrm>
            <a:off x="381000" y="519405"/>
            <a:ext cx="1364297" cy="1094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0215"/>
              </a:buClr>
              <a:buSzPts val="23900"/>
              <a:buNone/>
              <a:defRPr b="1" sz="23900">
                <a:solidFill>
                  <a:srgbClr val="A2021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5" name="Google Shape;645;p78"/>
          <p:cNvSpPr txBox="1"/>
          <p:nvPr>
            <p:ph idx="2" type="body"/>
          </p:nvPr>
        </p:nvSpPr>
        <p:spPr>
          <a:xfrm>
            <a:off x="6881813" y="4494213"/>
            <a:ext cx="3511550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78"/>
          <p:cNvSpPr txBox="1"/>
          <p:nvPr>
            <p:ph idx="3" type="body"/>
          </p:nvPr>
        </p:nvSpPr>
        <p:spPr>
          <a:xfrm>
            <a:off x="10609104" y="3399692"/>
            <a:ext cx="1364297" cy="1094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0215"/>
              </a:buClr>
              <a:buSzPts val="23900"/>
              <a:buNone/>
              <a:defRPr b="1" sz="23900">
                <a:solidFill>
                  <a:srgbClr val="A2021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7" name="Google Shape;647;p78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Team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9"/>
          <p:cNvSpPr/>
          <p:nvPr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79"/>
          <p:cNvSpPr txBox="1"/>
          <p:nvPr>
            <p:ph type="title"/>
          </p:nvPr>
        </p:nvSpPr>
        <p:spPr>
          <a:xfrm>
            <a:off x="750430" y="381000"/>
            <a:ext cx="840162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1" name="Google Shape;651;p79"/>
          <p:cNvSpPr/>
          <p:nvPr>
            <p:ph idx="2" type="pic"/>
          </p:nvPr>
        </p:nvSpPr>
        <p:spPr>
          <a:xfrm>
            <a:off x="750429" y="2227758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652" name="Google Shape;652;p79"/>
          <p:cNvSpPr txBox="1"/>
          <p:nvPr>
            <p:ph idx="1" type="body"/>
          </p:nvPr>
        </p:nvSpPr>
        <p:spPr>
          <a:xfrm>
            <a:off x="2123351" y="2426400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79"/>
          <p:cNvSpPr txBox="1"/>
          <p:nvPr>
            <p:ph idx="3" type="body"/>
          </p:nvPr>
        </p:nvSpPr>
        <p:spPr>
          <a:xfrm>
            <a:off x="2123350" y="2811646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79"/>
          <p:cNvSpPr/>
          <p:nvPr>
            <p:ph idx="4" type="pic"/>
          </p:nvPr>
        </p:nvSpPr>
        <p:spPr>
          <a:xfrm>
            <a:off x="5495813" y="2227758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655" name="Google Shape;655;p79"/>
          <p:cNvSpPr txBox="1"/>
          <p:nvPr>
            <p:ph idx="5" type="body"/>
          </p:nvPr>
        </p:nvSpPr>
        <p:spPr>
          <a:xfrm>
            <a:off x="6870817" y="242256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79"/>
          <p:cNvSpPr txBox="1"/>
          <p:nvPr>
            <p:ph idx="6" type="body"/>
          </p:nvPr>
        </p:nvSpPr>
        <p:spPr>
          <a:xfrm>
            <a:off x="6870816" y="280781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79"/>
          <p:cNvSpPr/>
          <p:nvPr>
            <p:ph idx="7" type="pic"/>
          </p:nvPr>
        </p:nvSpPr>
        <p:spPr>
          <a:xfrm>
            <a:off x="750429" y="4254273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658" name="Google Shape;658;p79"/>
          <p:cNvSpPr txBox="1"/>
          <p:nvPr>
            <p:ph idx="8" type="body"/>
          </p:nvPr>
        </p:nvSpPr>
        <p:spPr>
          <a:xfrm>
            <a:off x="2123351" y="4498793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79"/>
          <p:cNvSpPr txBox="1"/>
          <p:nvPr>
            <p:ph idx="9" type="body"/>
          </p:nvPr>
        </p:nvSpPr>
        <p:spPr>
          <a:xfrm>
            <a:off x="2123350" y="4884039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79"/>
          <p:cNvSpPr/>
          <p:nvPr>
            <p:ph idx="13" type="pic"/>
          </p:nvPr>
        </p:nvSpPr>
        <p:spPr>
          <a:xfrm>
            <a:off x="5495813" y="4254273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661" name="Google Shape;661;p79"/>
          <p:cNvSpPr txBox="1"/>
          <p:nvPr>
            <p:ph idx="14" type="body"/>
          </p:nvPr>
        </p:nvSpPr>
        <p:spPr>
          <a:xfrm>
            <a:off x="6870817" y="4498793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2" name="Google Shape;662;p79"/>
          <p:cNvSpPr txBox="1"/>
          <p:nvPr>
            <p:ph idx="15" type="body"/>
          </p:nvPr>
        </p:nvSpPr>
        <p:spPr>
          <a:xfrm>
            <a:off x="6870816" y="4884039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3" name="Google Shape;663;p79"/>
          <p:cNvSpPr/>
          <p:nvPr/>
        </p:nvSpPr>
        <p:spPr>
          <a:xfrm flipH="1" rot="5400000">
            <a:off x="9499940" y="355410"/>
            <a:ext cx="1881641" cy="1167493"/>
          </a:xfrm>
          <a:custGeom>
            <a:rect b="b" l="l" r="r" t="t"/>
            <a:pathLst>
              <a:path extrusionOk="0" h="1167493" w="1881641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79"/>
          <p:cNvSpPr/>
          <p:nvPr/>
        </p:nvSpPr>
        <p:spPr>
          <a:xfrm flipH="1">
            <a:off x="10866436" y="1879977"/>
            <a:ext cx="1325563" cy="1325563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79"/>
          <p:cNvSpPr/>
          <p:nvPr/>
        </p:nvSpPr>
        <p:spPr>
          <a:xfrm>
            <a:off x="11024507" y="-1664"/>
            <a:ext cx="1167494" cy="1881641"/>
          </a:xfrm>
          <a:custGeom>
            <a:rect b="b" l="l" r="r" t="t"/>
            <a:pathLst>
              <a:path extrusionOk="0" h="1881641" w="1167494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79"/>
          <p:cNvSpPr/>
          <p:nvPr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79"/>
          <p:cNvSpPr/>
          <p:nvPr/>
        </p:nvSpPr>
        <p:spPr>
          <a:xfrm flipH="1" rot="-5400000">
            <a:off x="10667432" y="5333432"/>
            <a:ext cx="1881641" cy="1167493"/>
          </a:xfrm>
          <a:custGeom>
            <a:rect b="b" l="l" r="r" t="t"/>
            <a:pathLst>
              <a:path extrusionOk="0" h="1167493" w="1881641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79"/>
          <p:cNvSpPr/>
          <p:nvPr/>
        </p:nvSpPr>
        <p:spPr>
          <a:xfrm flipH="1" rot="10800000">
            <a:off x="9857012" y="3651505"/>
            <a:ext cx="1325563" cy="1325563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79"/>
          <p:cNvSpPr/>
          <p:nvPr/>
        </p:nvSpPr>
        <p:spPr>
          <a:xfrm rot="10800000">
            <a:off x="9857013" y="4976359"/>
            <a:ext cx="1167494" cy="1881641"/>
          </a:xfrm>
          <a:custGeom>
            <a:rect b="b" l="l" r="r" t="t"/>
            <a:pathLst>
              <a:path extrusionOk="0" h="1881641" w="1167494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with a crescent moon&#10;&#10;AI-generated content may be incorrect." id="670" name="Google Shape;670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108" y="6035325"/>
            <a:ext cx="423798" cy="686149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79"/>
          <p:cNvSpPr txBox="1"/>
          <p:nvPr>
            <p:ph idx="12" type="sldNum"/>
          </p:nvPr>
        </p:nvSpPr>
        <p:spPr>
          <a:xfrm>
            <a:off x="10933397" y="6356349"/>
            <a:ext cx="11674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80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80"/>
          <p:cNvSpPr/>
          <p:nvPr/>
        </p:nvSpPr>
        <p:spPr>
          <a:xfrm flipH="1" rot="5400000">
            <a:off x="1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80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6" name="Google Shape;676;p80"/>
          <p:cNvSpPr txBox="1"/>
          <p:nvPr>
            <p:ph idx="1" type="body"/>
          </p:nvPr>
        </p:nvSpPr>
        <p:spPr>
          <a:xfrm>
            <a:off x="1167493" y="2087561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80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with a crescent moon&#10;&#10;AI-generated content may be incorrect." id="678" name="Google Shape;678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108" y="6035325"/>
            <a:ext cx="423798" cy="68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itle and Content">
  <p:cSld name="2 Title and Content"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81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1" name="Google Shape;681;p81"/>
          <p:cNvSpPr txBox="1"/>
          <p:nvPr>
            <p:ph idx="1" type="body"/>
          </p:nvPr>
        </p:nvSpPr>
        <p:spPr>
          <a:xfrm>
            <a:off x="1167493" y="2528203"/>
            <a:ext cx="4663440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2" name="Google Shape;682;p81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81"/>
          <p:cNvSpPr/>
          <p:nvPr/>
        </p:nvSpPr>
        <p:spPr>
          <a:xfrm flipH="1">
            <a:off x="8580896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81"/>
          <p:cNvSpPr/>
          <p:nvPr/>
        </p:nvSpPr>
        <p:spPr>
          <a:xfrm>
            <a:off x="1" y="0"/>
            <a:ext cx="933856" cy="933856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5" name="Google Shape;685;p81"/>
          <p:cNvGrpSpPr/>
          <p:nvPr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686" name="Google Shape;686;p81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81"/>
            <p:cNvSpPr/>
            <p:nvPr/>
          </p:nvSpPr>
          <p:spPr>
            <a:xfrm flipH="1" rot="5400000">
              <a:off x="7056329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8" name="Google Shape;688;p81"/>
          <p:cNvSpPr txBox="1"/>
          <p:nvPr>
            <p:ph idx="12" type="sldNum"/>
          </p:nvPr>
        </p:nvSpPr>
        <p:spPr>
          <a:xfrm>
            <a:off x="10415593" y="6398103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9" name="Google Shape;689;p81"/>
          <p:cNvSpPr txBox="1"/>
          <p:nvPr>
            <p:ph idx="2" type="body"/>
          </p:nvPr>
        </p:nvSpPr>
        <p:spPr>
          <a:xfrm>
            <a:off x="6283235" y="2528203"/>
            <a:ext cx="4663440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0" name="Google Shape;690;p81"/>
          <p:cNvSpPr txBox="1"/>
          <p:nvPr>
            <p:ph idx="3" type="body"/>
          </p:nvPr>
        </p:nvSpPr>
        <p:spPr>
          <a:xfrm>
            <a:off x="1167493" y="2005689"/>
            <a:ext cx="4663440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1" name="Google Shape;691;p81"/>
          <p:cNvSpPr txBox="1"/>
          <p:nvPr>
            <p:ph idx="4" type="body"/>
          </p:nvPr>
        </p:nvSpPr>
        <p:spPr>
          <a:xfrm>
            <a:off x="6283235" y="2005689"/>
            <a:ext cx="4663440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82"/>
          <p:cNvSpPr txBox="1"/>
          <p:nvPr>
            <p:ph type="ctrTitle"/>
          </p:nvPr>
        </p:nvSpPr>
        <p:spPr>
          <a:xfrm>
            <a:off x="1167494" y="1122363"/>
            <a:ext cx="622027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82"/>
          <p:cNvSpPr txBox="1"/>
          <p:nvPr>
            <p:ph idx="1" type="subTitle"/>
          </p:nvPr>
        </p:nvSpPr>
        <p:spPr>
          <a:xfrm>
            <a:off x="1167493" y="3602038"/>
            <a:ext cx="6220277" cy="2247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95" name="Google Shape;695;p82"/>
          <p:cNvSpPr/>
          <p:nvPr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6" name="Google Shape;696;p82"/>
          <p:cNvGrpSpPr/>
          <p:nvPr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697" name="Google Shape;697;p82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82"/>
            <p:cNvSpPr/>
            <p:nvPr/>
          </p:nvSpPr>
          <p:spPr>
            <a:xfrm flipH="1" rot="5400000">
              <a:off x="9499940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9" name="Google Shape;699;p82"/>
          <p:cNvSpPr/>
          <p:nvPr/>
        </p:nvSpPr>
        <p:spPr>
          <a:xfrm>
            <a:off x="0" y="-1"/>
            <a:ext cx="1167493" cy="1167493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82"/>
          <p:cNvSpPr/>
          <p:nvPr/>
        </p:nvSpPr>
        <p:spPr>
          <a:xfrm>
            <a:off x="10228214" y="-1"/>
            <a:ext cx="1963787" cy="3178856"/>
          </a:xfrm>
          <a:custGeom>
            <a:rect b="b" l="l" r="r" t="t"/>
            <a:pathLst>
              <a:path extrusionOk="0" h="3178856" w="1963787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8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3" name="Google Shape;703;p83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8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0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6" name="Google Shape;706;p8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0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7" name="Google Shape;707;p8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8" name="Google Shape;708;p8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2">
  <p:cSld name="Closing 2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5"/>
          <p:cNvSpPr txBox="1"/>
          <p:nvPr>
            <p:ph type="title"/>
          </p:nvPr>
        </p:nvSpPr>
        <p:spPr>
          <a:xfrm>
            <a:off x="1042753" y="1310262"/>
            <a:ext cx="10803179" cy="18915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11" name="Google Shape;711;p85"/>
          <p:cNvCxnSpPr/>
          <p:nvPr/>
        </p:nvCxnSpPr>
        <p:spPr>
          <a:xfrm>
            <a:off x="1905000" y="3429000"/>
            <a:ext cx="9078685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descr="A black and white logo&#10;&#10;AI-generated content may be incorrect." id="712" name="Google Shape;712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19734" y="3794757"/>
            <a:ext cx="4649216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 and 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b96b712a47_0_946"/>
          <p:cNvSpPr txBox="1"/>
          <p:nvPr>
            <p:ph type="title"/>
          </p:nvPr>
        </p:nvSpPr>
        <p:spPr>
          <a:xfrm>
            <a:off x="226483" y="53975"/>
            <a:ext cx="114702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6400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g3b96b712a47_0_946"/>
          <p:cNvSpPr txBox="1"/>
          <p:nvPr>
            <p:ph idx="1" type="body"/>
          </p:nvPr>
        </p:nvSpPr>
        <p:spPr>
          <a:xfrm>
            <a:off x="444502" y="1287468"/>
            <a:ext cx="11252100" cy="49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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0" name="Google Shape;90;g3b96b712a47_0_946" title="Data and Information Group (2).png"/>
          <p:cNvPicPr preferRelativeResize="0"/>
          <p:nvPr/>
        </p:nvPicPr>
        <p:blipFill rotWithShape="1">
          <a:blip r:embed="rId2">
            <a:alphaModFix/>
          </a:blip>
          <a:srcRect b="17520" l="6437" r="6445" t="17514"/>
          <a:stretch/>
        </p:blipFill>
        <p:spPr>
          <a:xfrm>
            <a:off x="9104750" y="5937150"/>
            <a:ext cx="3087250" cy="9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8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5" name="Google Shape;715;p8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16" name="Google Shape;716;p8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7" name="Google Shape;717;p8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18" name="Google Shape;718;p8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9" name="Google Shape;719;p8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0" name="Google Shape;720;p86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Title">
  <p:cSld name="1_Section Title">
    <p:bg>
      <p:bgPr>
        <a:gradFill>
          <a:gsLst>
            <a:gs pos="0">
              <a:srgbClr val="F4F4F4"/>
            </a:gs>
            <a:gs pos="50000">
              <a:srgbClr val="ECECEC"/>
            </a:gs>
            <a:gs pos="100000">
              <a:srgbClr val="C4C4C4"/>
            </a:gs>
          </a:gsLst>
          <a:lin ang="5400000" scaled="0"/>
        </a:gradFill>
      </p:bgPr>
    </p:bg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87"/>
          <p:cNvPicPr preferRelativeResize="0"/>
          <p:nvPr/>
        </p:nvPicPr>
        <p:blipFill rotWithShape="1">
          <a:blip r:embed="rId2">
            <a:alphaModFix/>
          </a:blip>
          <a:srcRect b="0" l="13300" r="0" t="13815"/>
          <a:stretch/>
        </p:blipFill>
        <p:spPr>
          <a:xfrm>
            <a:off x="0" y="-1"/>
            <a:ext cx="4239206" cy="3776193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87"/>
          <p:cNvSpPr txBox="1"/>
          <p:nvPr>
            <p:ph type="title"/>
          </p:nvPr>
        </p:nvSpPr>
        <p:spPr>
          <a:xfrm>
            <a:off x="782514" y="1888095"/>
            <a:ext cx="5181600" cy="3368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87"/>
          <p:cNvSpPr/>
          <p:nvPr>
            <p:ph idx="2" type="pic"/>
          </p:nvPr>
        </p:nvSpPr>
        <p:spPr>
          <a:xfrm>
            <a:off x="6085840" y="-10159"/>
            <a:ext cx="6116320" cy="68681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Title">
  <p:cSld name="1_Section Title 2">
    <p:bg>
      <p:bgPr>
        <a:gradFill>
          <a:gsLst>
            <a:gs pos="0">
              <a:srgbClr val="F4F4F4"/>
            </a:gs>
            <a:gs pos="50000">
              <a:srgbClr val="ECECEC"/>
            </a:gs>
            <a:gs pos="100000">
              <a:srgbClr val="C4C4C4"/>
            </a:gs>
          </a:gsLst>
          <a:lin ang="5400000" scaled="0"/>
        </a:gradFill>
      </p:bgPr>
    </p:bg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p88"/>
          <p:cNvPicPr preferRelativeResize="0"/>
          <p:nvPr/>
        </p:nvPicPr>
        <p:blipFill rotWithShape="1">
          <a:blip r:embed="rId2">
            <a:alphaModFix/>
          </a:blip>
          <a:srcRect b="0" l="13300" r="0" t="13815"/>
          <a:stretch/>
        </p:blipFill>
        <p:spPr>
          <a:xfrm>
            <a:off x="0" y="-1"/>
            <a:ext cx="4239206" cy="3776193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88"/>
          <p:cNvSpPr txBox="1"/>
          <p:nvPr>
            <p:ph type="title"/>
          </p:nvPr>
        </p:nvSpPr>
        <p:spPr>
          <a:xfrm>
            <a:off x="782514" y="1888095"/>
            <a:ext cx="5181600" cy="3368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8" name="Google Shape;728;p88"/>
          <p:cNvSpPr/>
          <p:nvPr>
            <p:ph idx="2" type="pic"/>
          </p:nvPr>
        </p:nvSpPr>
        <p:spPr>
          <a:xfrm>
            <a:off x="6085840" y="-10159"/>
            <a:ext cx="6116320" cy="68681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Title">
  <p:cSld name="1_Section Title 3">
    <p:bg>
      <p:bgPr>
        <a:gradFill>
          <a:gsLst>
            <a:gs pos="0">
              <a:srgbClr val="F4F4F4"/>
            </a:gs>
            <a:gs pos="50000">
              <a:srgbClr val="ECECEC"/>
            </a:gs>
            <a:gs pos="100000">
              <a:srgbClr val="C4C4C4"/>
            </a:gs>
          </a:gsLst>
          <a:lin ang="5400000" scaled="0"/>
        </a:gradFill>
      </p:bgPr>
    </p:bg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89"/>
          <p:cNvPicPr preferRelativeResize="0"/>
          <p:nvPr/>
        </p:nvPicPr>
        <p:blipFill rotWithShape="1">
          <a:blip r:embed="rId2">
            <a:alphaModFix/>
          </a:blip>
          <a:srcRect b="0" l="13300" r="0" t="13815"/>
          <a:stretch/>
        </p:blipFill>
        <p:spPr>
          <a:xfrm>
            <a:off x="0" y="-1"/>
            <a:ext cx="4239206" cy="3776193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89"/>
          <p:cNvSpPr txBox="1"/>
          <p:nvPr>
            <p:ph type="title"/>
          </p:nvPr>
        </p:nvSpPr>
        <p:spPr>
          <a:xfrm>
            <a:off x="782514" y="1888095"/>
            <a:ext cx="5181600" cy="3368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2" name="Google Shape;732;p89"/>
          <p:cNvSpPr/>
          <p:nvPr>
            <p:ph idx="2" type="pic"/>
          </p:nvPr>
        </p:nvSpPr>
        <p:spPr>
          <a:xfrm>
            <a:off x="6085840" y="-10159"/>
            <a:ext cx="6116320" cy="68681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Title">
  <p:cSld name="1_Section Title 4">
    <p:bg>
      <p:bgPr>
        <a:gradFill>
          <a:gsLst>
            <a:gs pos="0">
              <a:srgbClr val="F4F4F4"/>
            </a:gs>
            <a:gs pos="50000">
              <a:srgbClr val="ECECEC"/>
            </a:gs>
            <a:gs pos="100000">
              <a:srgbClr val="C4C4C4"/>
            </a:gs>
          </a:gsLst>
          <a:lin ang="5400000" scaled="0"/>
        </a:gra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Google Shape;734;p90"/>
          <p:cNvPicPr preferRelativeResize="0"/>
          <p:nvPr/>
        </p:nvPicPr>
        <p:blipFill rotWithShape="1">
          <a:blip r:embed="rId2">
            <a:alphaModFix/>
          </a:blip>
          <a:srcRect b="0" l="13300" r="0" t="13815"/>
          <a:stretch/>
        </p:blipFill>
        <p:spPr>
          <a:xfrm>
            <a:off x="0" y="-1"/>
            <a:ext cx="4239206" cy="3776193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90"/>
          <p:cNvSpPr txBox="1"/>
          <p:nvPr>
            <p:ph type="title"/>
          </p:nvPr>
        </p:nvSpPr>
        <p:spPr>
          <a:xfrm>
            <a:off x="782514" y="1888095"/>
            <a:ext cx="5181600" cy="3368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6" name="Google Shape;736;p90"/>
          <p:cNvSpPr/>
          <p:nvPr>
            <p:ph idx="2" type="pic"/>
          </p:nvPr>
        </p:nvSpPr>
        <p:spPr>
          <a:xfrm>
            <a:off x="6085840" y="-10159"/>
            <a:ext cx="6116320" cy="68681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Title">
  <p:cSld name="1_Section Title 5">
    <p:bg>
      <p:bgPr>
        <a:gradFill>
          <a:gsLst>
            <a:gs pos="0">
              <a:srgbClr val="F4F4F4"/>
            </a:gs>
            <a:gs pos="50000">
              <a:srgbClr val="ECECEC"/>
            </a:gs>
            <a:gs pos="100000">
              <a:srgbClr val="C4C4C4"/>
            </a:gs>
          </a:gsLst>
          <a:lin ang="5400000" scaled="0"/>
        </a:gradFill>
      </p:bgPr>
    </p:bg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91"/>
          <p:cNvPicPr preferRelativeResize="0"/>
          <p:nvPr/>
        </p:nvPicPr>
        <p:blipFill rotWithShape="1">
          <a:blip r:embed="rId2">
            <a:alphaModFix/>
          </a:blip>
          <a:srcRect b="0" l="13300" r="0" t="13815"/>
          <a:stretch/>
        </p:blipFill>
        <p:spPr>
          <a:xfrm>
            <a:off x="0" y="-1"/>
            <a:ext cx="4239206" cy="3776193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91"/>
          <p:cNvSpPr txBox="1"/>
          <p:nvPr>
            <p:ph type="title"/>
          </p:nvPr>
        </p:nvSpPr>
        <p:spPr>
          <a:xfrm>
            <a:off x="782514" y="1888095"/>
            <a:ext cx="5181600" cy="3368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0" name="Google Shape;740;p91"/>
          <p:cNvSpPr/>
          <p:nvPr>
            <p:ph idx="2" type="pic"/>
          </p:nvPr>
        </p:nvSpPr>
        <p:spPr>
          <a:xfrm>
            <a:off x="6085840" y="-10159"/>
            <a:ext cx="6116320" cy="68681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Title">
  <p:cSld name="1_Section Title 6">
    <p:bg>
      <p:bgPr>
        <a:gradFill>
          <a:gsLst>
            <a:gs pos="0">
              <a:srgbClr val="F4F4F4"/>
            </a:gs>
            <a:gs pos="50000">
              <a:srgbClr val="ECECEC"/>
            </a:gs>
            <a:gs pos="100000">
              <a:srgbClr val="C4C4C4"/>
            </a:gs>
          </a:gsLst>
          <a:lin ang="5400000" scaled="0"/>
        </a:gradFill>
      </p:bgPr>
    </p:bg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92"/>
          <p:cNvPicPr preferRelativeResize="0"/>
          <p:nvPr/>
        </p:nvPicPr>
        <p:blipFill rotWithShape="1">
          <a:blip r:embed="rId2">
            <a:alphaModFix/>
          </a:blip>
          <a:srcRect b="0" l="13300" r="0" t="13815"/>
          <a:stretch/>
        </p:blipFill>
        <p:spPr>
          <a:xfrm>
            <a:off x="0" y="-1"/>
            <a:ext cx="4239206" cy="3776193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92"/>
          <p:cNvSpPr txBox="1"/>
          <p:nvPr>
            <p:ph type="title"/>
          </p:nvPr>
        </p:nvSpPr>
        <p:spPr>
          <a:xfrm>
            <a:off x="782514" y="1888095"/>
            <a:ext cx="5181600" cy="3368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4" name="Google Shape;744;p92"/>
          <p:cNvSpPr/>
          <p:nvPr>
            <p:ph idx="2" type="pic"/>
          </p:nvPr>
        </p:nvSpPr>
        <p:spPr>
          <a:xfrm>
            <a:off x="6085840" y="-10159"/>
            <a:ext cx="6116320" cy="68681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right Image">
  <p:cSld name="Title Content and right Image">
    <p:bg>
      <p:bgPr>
        <a:solidFill>
          <a:schemeClr val="lt1"/>
        </a:solidFill>
      </p:bgPr>
    </p:bg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93"/>
          <p:cNvSpPr txBox="1"/>
          <p:nvPr>
            <p:ph type="title"/>
          </p:nvPr>
        </p:nvSpPr>
        <p:spPr>
          <a:xfrm>
            <a:off x="916385" y="446313"/>
            <a:ext cx="5179615" cy="1448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7" name="Google Shape;747;p93"/>
          <p:cNvSpPr txBox="1"/>
          <p:nvPr>
            <p:ph idx="1" type="body"/>
          </p:nvPr>
        </p:nvSpPr>
        <p:spPr>
          <a:xfrm>
            <a:off x="914399" y="2022250"/>
            <a:ext cx="5181600" cy="3747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sz="20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sz="1800"/>
            </a:lvl2pPr>
            <a:lvl3pPr indent="-3302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0" sz="1600"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sz="1400"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sz="14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8" name="Google Shape;748;p93"/>
          <p:cNvSpPr txBox="1"/>
          <p:nvPr>
            <p:ph idx="12" type="sldNum"/>
          </p:nvPr>
        </p:nvSpPr>
        <p:spPr>
          <a:xfrm>
            <a:off x="11450320" y="6475279"/>
            <a:ext cx="631065" cy="296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9" name="Google Shape;749;p93"/>
          <p:cNvSpPr/>
          <p:nvPr>
            <p:ph idx="2" type="pic"/>
          </p:nvPr>
        </p:nvSpPr>
        <p:spPr>
          <a:xfrm>
            <a:off x="6076950" y="0"/>
            <a:ext cx="6115050" cy="6868886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logo with a red and blue design&#10;&#10;AI-generated content may be incorrect." id="750" name="Google Shape;750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657" y="5925310"/>
            <a:ext cx="1600200" cy="62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3">
  <p:cSld name="Content 3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5"/>
          <p:cNvSpPr txBox="1"/>
          <p:nvPr>
            <p:ph type="ctrTitle"/>
          </p:nvPr>
        </p:nvSpPr>
        <p:spPr>
          <a:xfrm>
            <a:off x="811184" y="612647"/>
            <a:ext cx="1000258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55"/>
          <p:cNvSpPr txBox="1"/>
          <p:nvPr>
            <p:ph idx="1" type="subTitle"/>
          </p:nvPr>
        </p:nvSpPr>
        <p:spPr>
          <a:xfrm>
            <a:off x="811185" y="4724033"/>
            <a:ext cx="7000972" cy="17094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  <a:defRPr b="1" i="0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9pPr>
          </a:lstStyle>
          <a:p/>
        </p:txBody>
      </p:sp>
      <p:grpSp>
        <p:nvGrpSpPr>
          <p:cNvPr id="94" name="Google Shape;94;p55"/>
          <p:cNvGrpSpPr/>
          <p:nvPr/>
        </p:nvGrpSpPr>
        <p:grpSpPr>
          <a:xfrm rot="10800000">
            <a:off x="9857609" y="4724033"/>
            <a:ext cx="2133966" cy="2133966"/>
            <a:chOff x="9654699" y="2229295"/>
            <a:chExt cx="2133966" cy="2133966"/>
          </a:xfrm>
        </p:grpSpPr>
        <p:sp>
          <p:nvSpPr>
            <p:cNvPr id="95" name="Google Shape;95;p55"/>
            <p:cNvSpPr/>
            <p:nvPr/>
          </p:nvSpPr>
          <p:spPr>
            <a:xfrm>
              <a:off x="9655348" y="3309113"/>
              <a:ext cx="2132669" cy="1054148"/>
            </a:xfrm>
            <a:custGeom>
              <a:rect b="b" l="l" r="r" t="t"/>
              <a:pathLst>
                <a:path extrusionOk="0" h="1330006" w="2690764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96" name="Google Shape;96;p55"/>
            <p:cNvSpPr/>
            <p:nvPr/>
          </p:nvSpPr>
          <p:spPr>
            <a:xfrm>
              <a:off x="9654699" y="2229295"/>
              <a:ext cx="2133966" cy="1079818"/>
            </a:xfrm>
            <a:custGeom>
              <a:rect b="b" l="l" r="r" t="t"/>
              <a:pathLst>
                <a:path extrusionOk="0" h="1362394" w="2692400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pic>
        <p:nvPicPr>
          <p:cNvPr id="97" name="Google Shape;97;p55"/>
          <p:cNvPicPr preferRelativeResize="0"/>
          <p:nvPr/>
        </p:nvPicPr>
        <p:blipFill rotWithShape="1">
          <a:blip r:embed="rId2">
            <a:alphaModFix/>
          </a:blip>
          <a:srcRect b="0" l="0" r="34757" t="52884"/>
          <a:stretch/>
        </p:blipFill>
        <p:spPr>
          <a:xfrm>
            <a:off x="7717670" y="0"/>
            <a:ext cx="4474331" cy="3231221"/>
          </a:xfrm>
          <a:custGeom>
            <a:rect b="b" l="l" r="r" t="t"/>
            <a:pathLst>
              <a:path extrusionOk="0" h="3231221" w="447433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8" name="Google Shape;98;p55"/>
          <p:cNvSpPr txBox="1"/>
          <p:nvPr>
            <p:ph idx="11" type="ftr"/>
          </p:nvPr>
        </p:nvSpPr>
        <p:spPr>
          <a:xfrm>
            <a:off x="4038600" y="64466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5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Table">
  <p:cSld name="Content + Tabl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6"/>
          <p:cNvSpPr txBox="1"/>
          <p:nvPr>
            <p:ph type="title"/>
          </p:nvPr>
        </p:nvSpPr>
        <p:spPr>
          <a:xfrm>
            <a:off x="811184" y="621973"/>
            <a:ext cx="10569634" cy="1801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56"/>
          <p:cNvSpPr txBox="1"/>
          <p:nvPr>
            <p:ph idx="1" type="body"/>
          </p:nvPr>
        </p:nvSpPr>
        <p:spPr>
          <a:xfrm>
            <a:off x="811183" y="2796209"/>
            <a:ext cx="3657598" cy="31473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Font typeface="Arial"/>
              <a:buChar char="•"/>
              <a:defRPr sz="1800"/>
            </a:lvl1pPr>
            <a:lvl2pPr indent="-34036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Char char="▪"/>
              <a:defRPr sz="1600"/>
            </a:lvl2pPr>
            <a:lvl3pPr indent="-326389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Char char="▪"/>
              <a:defRPr sz="1400"/>
            </a:lvl3pPr>
            <a:lvl4pPr indent="-312419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Char char="▪"/>
              <a:defRPr sz="1200"/>
            </a:lvl4pPr>
            <a:lvl5pPr indent="-29845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 sz="1000"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102" name="Google Shape;102;p56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56"/>
          <p:cNvSpPr txBox="1"/>
          <p:nvPr/>
        </p:nvSpPr>
        <p:spPr>
          <a:xfrm>
            <a:off x="9936480" y="6447517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Rockwell"/>
                <a:ea typeface="Rockwell"/>
                <a:cs typeface="Rockwell"/>
                <a:sym typeface="Rockwell"/>
              </a:rPr>
              <a:t>FY26 Budget Allocation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8" orient="horz" pos="384">
          <p15:clr>
            <a:srgbClr val="FBAE40"/>
          </p15:clr>
        </p15:guide>
        <p15:guide id="9" orient="horz" pos="37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Picture">
  <p:cSld name="Title + Pictur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58"/>
          <p:cNvPicPr preferRelativeResize="0"/>
          <p:nvPr/>
        </p:nvPicPr>
        <p:blipFill rotWithShape="1">
          <a:blip r:embed="rId2">
            <a:alphaModFix/>
          </a:blip>
          <a:srcRect b="69630" l="3642" r="0" t="0"/>
          <a:stretch/>
        </p:blipFill>
        <p:spPr>
          <a:xfrm>
            <a:off x="1" y="4775200"/>
            <a:ext cx="6608233" cy="2082800"/>
          </a:xfrm>
          <a:custGeom>
            <a:rect b="b" l="l" r="r" t="t"/>
            <a:pathLst>
              <a:path extrusionOk="0" h="2082800" w="6608233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6" name="Google Shape;106;p58"/>
          <p:cNvSpPr/>
          <p:nvPr/>
        </p:nvSpPr>
        <p:spPr>
          <a:xfrm>
            <a:off x="9249382" y="1747860"/>
            <a:ext cx="2692400" cy="2692400"/>
          </a:xfrm>
          <a:custGeom>
            <a:rect b="b" l="l" r="r" t="t"/>
            <a:pathLst>
              <a:path extrusionOk="0" h="2692400" w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7" name="Google Shape;107;p58"/>
          <p:cNvSpPr/>
          <p:nvPr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8" name="Google Shape;108;p58"/>
          <p:cNvSpPr txBox="1"/>
          <p:nvPr>
            <p:ph type="title"/>
          </p:nvPr>
        </p:nvSpPr>
        <p:spPr>
          <a:xfrm>
            <a:off x="811185" y="827307"/>
            <a:ext cx="6400800" cy="5203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58"/>
          <p:cNvSpPr/>
          <p:nvPr/>
        </p:nvSpPr>
        <p:spPr>
          <a:xfrm>
            <a:off x="7419418" y="3046905"/>
            <a:ext cx="3439087" cy="34565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0" name="Google Shape;110;p58"/>
          <p:cNvSpPr txBox="1"/>
          <p:nvPr>
            <p:ph idx="12" type="sldNum"/>
          </p:nvPr>
        </p:nvSpPr>
        <p:spPr>
          <a:xfrm>
            <a:off x="9377844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58"/>
          <p:cNvSpPr txBox="1"/>
          <p:nvPr/>
        </p:nvSpPr>
        <p:spPr>
          <a:xfrm>
            <a:off x="9885674" y="6503447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Rockwell"/>
                <a:ea typeface="Rockwell"/>
                <a:cs typeface="Rockwell"/>
                <a:sym typeface="Rockwell"/>
              </a:rPr>
              <a:t>FY26 Budget Allocation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8" orient="horz" pos="384">
          <p15:clr>
            <a:srgbClr val="FBAE40"/>
          </p15:clr>
        </p15:guide>
        <p15:guide id="9" orient="horz" pos="374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Picture ">
  <p:cSld name="Content + Picture 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9"/>
          <p:cNvPicPr preferRelativeResize="0"/>
          <p:nvPr/>
        </p:nvPicPr>
        <p:blipFill rotWithShape="1">
          <a:blip r:embed="rId2">
            <a:alphaModFix/>
          </a:blip>
          <a:srcRect b="78285" l="45028" r="0" t="0"/>
          <a:stretch/>
        </p:blipFill>
        <p:spPr>
          <a:xfrm>
            <a:off x="0" y="5368807"/>
            <a:ext cx="3769950" cy="1489194"/>
          </a:xfrm>
          <a:custGeom>
            <a:rect b="b" l="l" r="r" t="t"/>
            <a:pathLst>
              <a:path extrusionOk="0" h="2245753" w="3769950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14" name="Google Shape;114;p59"/>
          <p:cNvPicPr preferRelativeResize="0"/>
          <p:nvPr/>
        </p:nvPicPr>
        <p:blipFill rotWithShape="1">
          <a:blip r:embed="rId2">
            <a:alphaModFix/>
          </a:blip>
          <a:srcRect b="14152" l="0" r="55513" t="0"/>
          <a:stretch/>
        </p:blipFill>
        <p:spPr>
          <a:xfrm>
            <a:off x="9141088" y="970666"/>
            <a:ext cx="3050912" cy="5887335"/>
          </a:xfrm>
          <a:custGeom>
            <a:rect b="b" l="l" r="r" t="t"/>
            <a:pathLst>
              <a:path extrusionOk="0" h="5887335" w="3050912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5" name="Google Shape;115;p59"/>
          <p:cNvSpPr txBox="1"/>
          <p:nvPr>
            <p:ph type="title"/>
          </p:nvPr>
        </p:nvSpPr>
        <p:spPr>
          <a:xfrm>
            <a:off x="811184" y="621973"/>
            <a:ext cx="62754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59"/>
          <p:cNvSpPr/>
          <p:nvPr/>
        </p:nvSpPr>
        <p:spPr>
          <a:xfrm>
            <a:off x="8282467" y="5439854"/>
            <a:ext cx="1096391" cy="10963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7" name="Google Shape;117;p59"/>
          <p:cNvSpPr/>
          <p:nvPr/>
        </p:nvSpPr>
        <p:spPr>
          <a:xfrm>
            <a:off x="9616629" y="3758740"/>
            <a:ext cx="2130921" cy="2130921"/>
          </a:xfrm>
          <a:custGeom>
            <a:rect b="b" l="l" r="r" t="t"/>
            <a:pathLst>
              <a:path extrusionOk="0" h="2692400" w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8" name="Google Shape;118;p59"/>
          <p:cNvSpPr txBox="1"/>
          <p:nvPr>
            <p:ph idx="1" type="body"/>
          </p:nvPr>
        </p:nvSpPr>
        <p:spPr>
          <a:xfrm>
            <a:off x="810330" y="2771566"/>
            <a:ext cx="6275387" cy="3271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119" name="Google Shape;119;p59"/>
          <p:cNvSpPr/>
          <p:nvPr/>
        </p:nvSpPr>
        <p:spPr>
          <a:xfrm>
            <a:off x="7709054" y="459137"/>
            <a:ext cx="4126800" cy="412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0" name="Google Shape;120;p59"/>
          <p:cNvSpPr txBox="1"/>
          <p:nvPr>
            <p:ph idx="12" type="sldNum"/>
          </p:nvPr>
        </p:nvSpPr>
        <p:spPr>
          <a:xfrm>
            <a:off x="9378858" y="63988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59"/>
          <p:cNvSpPr txBox="1"/>
          <p:nvPr/>
        </p:nvSpPr>
        <p:spPr>
          <a:xfrm>
            <a:off x="9890193" y="6383714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Rockwell"/>
                <a:ea typeface="Rockwell"/>
                <a:cs typeface="Rockwell"/>
                <a:sym typeface="Rockwell"/>
              </a:rPr>
              <a:t>FY26 Budget Allocation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52.xml"/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/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9"/>
          <p:cNvSpPr txBox="1"/>
          <p:nvPr>
            <p:ph idx="1" type="body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036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26389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2419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242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242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242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242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242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39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39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39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5"/>
          <p:cNvSpPr txBox="1"/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8" name="Google Shape;498;p45"/>
          <p:cNvSpPr txBox="1"/>
          <p:nvPr>
            <p:ph idx="1" type="body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9" name="Google Shape;499;p45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logo with a crescent moon&#10;&#10;AI-generated content may be incorrect." id="500" name="Google Shape;500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1108" y="6035325"/>
            <a:ext cx="423798" cy="68614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png"/><Relationship Id="rId4" Type="http://schemas.openxmlformats.org/officeDocument/2006/relationships/image" Target="../media/image4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3.jpg"/><Relationship Id="rId4" Type="http://schemas.openxmlformats.org/officeDocument/2006/relationships/image" Target="../media/image52.jpg"/><Relationship Id="rId5" Type="http://schemas.openxmlformats.org/officeDocument/2006/relationships/image" Target="../media/image4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5.png"/><Relationship Id="rId4" Type="http://schemas.openxmlformats.org/officeDocument/2006/relationships/image" Target="../media/image44.png"/><Relationship Id="rId5" Type="http://schemas.openxmlformats.org/officeDocument/2006/relationships/image" Target="../media/image49.png"/><Relationship Id="rId6" Type="http://schemas.openxmlformats.org/officeDocument/2006/relationships/image" Target="../media/image4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21.jpg"/><Relationship Id="rId6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4.jpg"/><Relationship Id="rId4" Type="http://schemas.openxmlformats.org/officeDocument/2006/relationships/image" Target="../media/image55.jpg"/><Relationship Id="rId5" Type="http://schemas.openxmlformats.org/officeDocument/2006/relationships/image" Target="../media/image61.jpg"/><Relationship Id="rId6" Type="http://schemas.openxmlformats.org/officeDocument/2006/relationships/image" Target="../media/image53.jpg"/><Relationship Id="rId7" Type="http://schemas.openxmlformats.org/officeDocument/2006/relationships/image" Target="../media/image62.jpg"/><Relationship Id="rId8" Type="http://schemas.openxmlformats.org/officeDocument/2006/relationships/image" Target="../media/image5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0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64.png"/><Relationship Id="rId7" Type="http://schemas.openxmlformats.org/officeDocument/2006/relationships/image" Target="../media/image6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7.jpg"/><Relationship Id="rId4" Type="http://schemas.openxmlformats.org/officeDocument/2006/relationships/image" Target="../media/image6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3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59.png"/><Relationship Id="rId5" Type="http://schemas.openxmlformats.org/officeDocument/2006/relationships/image" Target="../media/image41.png"/><Relationship Id="rId6" Type="http://schemas.openxmlformats.org/officeDocument/2006/relationships/image" Target="../media/image27.png"/><Relationship Id="rId7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1.png"/><Relationship Id="rId6" Type="http://schemas.openxmlformats.org/officeDocument/2006/relationships/image" Target="../media/image34.png"/><Relationship Id="rId7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ba23e436fd_0_192"/>
          <p:cNvSpPr txBox="1"/>
          <p:nvPr>
            <p:ph type="title"/>
          </p:nvPr>
        </p:nvSpPr>
        <p:spPr>
          <a:xfrm>
            <a:off x="4215909" y="2188029"/>
            <a:ext cx="37584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22727"/>
              <a:buFont typeface="Arial"/>
              <a:buNone/>
            </a:pPr>
            <a:r>
              <a:rPr lang="en-US" sz="5866"/>
              <a:t>2nd Quarter</a:t>
            </a:r>
            <a:endParaRPr sz="5866"/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22727"/>
              <a:buFont typeface="Arial"/>
              <a:buNone/>
            </a:pPr>
            <a:r>
              <a:rPr lang="en-US" sz="5866"/>
              <a:t>Coffee Talk</a:t>
            </a:r>
            <a:endParaRPr sz="5866"/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57" name="Google Shape;757;g3ba23e436fd_0_192"/>
          <p:cNvSpPr txBox="1"/>
          <p:nvPr>
            <p:ph idx="1" type="body"/>
          </p:nvPr>
        </p:nvSpPr>
        <p:spPr>
          <a:xfrm>
            <a:off x="4215909" y="1295400"/>
            <a:ext cx="3758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Morris Brandon</a:t>
            </a:r>
            <a:endParaRPr/>
          </a:p>
        </p:txBody>
      </p:sp>
      <p:pic>
        <p:nvPicPr>
          <p:cNvPr id="758" name="Google Shape;758;g3ba23e436fd_0_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5734" y="4206100"/>
            <a:ext cx="1104900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3ba23e436fd_0_354"/>
          <p:cNvSpPr txBox="1"/>
          <p:nvPr>
            <p:ph type="title"/>
          </p:nvPr>
        </p:nvSpPr>
        <p:spPr>
          <a:xfrm>
            <a:off x="226483" y="53975"/>
            <a:ext cx="11470200" cy="833400"/>
          </a:xfrm>
          <a:prstGeom prst="rect">
            <a:avLst/>
          </a:prstGeom>
        </p:spPr>
        <p:txBody>
          <a:bodyPr anchorCtr="0" anchor="ctr" bIns="0" lIns="0" spcFirstLastPara="1" rIns="64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Reading: Achievement vs Growth</a:t>
            </a:r>
            <a:endParaRPr/>
          </a:p>
        </p:txBody>
      </p:sp>
      <p:sp>
        <p:nvSpPr>
          <p:cNvPr id="896" name="Google Shape;896;g3ba23e436fd_0_354"/>
          <p:cNvSpPr txBox="1"/>
          <p:nvPr>
            <p:ph idx="1" type="body"/>
          </p:nvPr>
        </p:nvSpPr>
        <p:spPr>
          <a:xfrm>
            <a:off x="8354075" y="1287475"/>
            <a:ext cx="3342600" cy="493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Top 10 school in both achievement and growth!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For all K-5, 73% students surpassed growth target, and 5% met, ranking 5th in the district.</a:t>
            </a:r>
            <a:endParaRPr/>
          </a:p>
        </p:txBody>
      </p:sp>
      <p:pic>
        <p:nvPicPr>
          <p:cNvPr id="897" name="Google Shape;897;g3ba23e436fd_0_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575" y="1070300"/>
            <a:ext cx="8049275" cy="5233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3ba23e436fd_0_398"/>
          <p:cNvSpPr txBox="1"/>
          <p:nvPr>
            <p:ph type="title"/>
          </p:nvPr>
        </p:nvSpPr>
        <p:spPr>
          <a:xfrm>
            <a:off x="226483" y="53975"/>
            <a:ext cx="11470200" cy="833400"/>
          </a:xfrm>
          <a:prstGeom prst="rect">
            <a:avLst/>
          </a:prstGeom>
        </p:spPr>
        <p:txBody>
          <a:bodyPr anchorCtr="0" anchor="ctr" bIns="0" lIns="0" spcFirstLastPara="1" rIns="64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Math: Achievement vs Growth</a:t>
            </a:r>
            <a:endParaRPr/>
          </a:p>
        </p:txBody>
      </p:sp>
      <p:sp>
        <p:nvSpPr>
          <p:cNvPr id="904" name="Google Shape;904;g3ba23e436fd_0_398"/>
          <p:cNvSpPr txBox="1"/>
          <p:nvPr>
            <p:ph idx="1" type="body"/>
          </p:nvPr>
        </p:nvSpPr>
        <p:spPr>
          <a:xfrm>
            <a:off x="8424950" y="1287475"/>
            <a:ext cx="3540900" cy="493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Top 5 school in achievement!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For all K-5, 68% students surpassed growth target, and 6% met, ranking 6th in the district.</a:t>
            </a:r>
            <a:endParaRPr/>
          </a:p>
        </p:txBody>
      </p:sp>
      <p:pic>
        <p:nvPicPr>
          <p:cNvPr id="905" name="Google Shape;905;g3ba23e436fd_0_3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39775"/>
            <a:ext cx="8120151" cy="5380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3ba23e436fd_0_442"/>
          <p:cNvSpPr txBox="1"/>
          <p:nvPr>
            <p:ph type="title"/>
          </p:nvPr>
        </p:nvSpPr>
        <p:spPr>
          <a:xfrm>
            <a:off x="226483" y="53975"/>
            <a:ext cx="11470200" cy="833400"/>
          </a:xfrm>
          <a:prstGeom prst="rect">
            <a:avLst/>
          </a:prstGeom>
        </p:spPr>
        <p:txBody>
          <a:bodyPr anchorCtr="0" anchor="ctr" bIns="0" lIns="0" spcFirstLastPara="1" rIns="64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Science: Achievement vs Growth</a:t>
            </a:r>
            <a:endParaRPr/>
          </a:p>
        </p:txBody>
      </p:sp>
      <p:sp>
        <p:nvSpPr>
          <p:cNvPr id="912" name="Google Shape;912;g3ba23e436fd_0_442"/>
          <p:cNvSpPr txBox="1"/>
          <p:nvPr>
            <p:ph idx="1" type="body"/>
          </p:nvPr>
        </p:nvSpPr>
        <p:spPr>
          <a:xfrm>
            <a:off x="8669175" y="1287475"/>
            <a:ext cx="3266400" cy="493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Top 5 school in achievement!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For all K-5, 53% students surpassed growth target, and 9% met, ranking 19th in the district.</a:t>
            </a:r>
            <a:endParaRPr/>
          </a:p>
        </p:txBody>
      </p:sp>
      <p:pic>
        <p:nvPicPr>
          <p:cNvPr id="913" name="Google Shape;913;g3ba23e436fd_0_4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39775"/>
            <a:ext cx="8298517" cy="566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3b96b712a47_0_1131"/>
          <p:cNvSpPr txBox="1"/>
          <p:nvPr>
            <p:ph type="title"/>
          </p:nvPr>
        </p:nvSpPr>
        <p:spPr>
          <a:xfrm>
            <a:off x="226483" y="53975"/>
            <a:ext cx="114702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64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Subgroups: SWD and ED</a:t>
            </a:r>
            <a:endParaRPr/>
          </a:p>
        </p:txBody>
      </p:sp>
      <p:sp>
        <p:nvSpPr>
          <p:cNvPr id="920" name="Google Shape;920;g3b96b712a47_0_1131"/>
          <p:cNvSpPr txBox="1"/>
          <p:nvPr>
            <p:ph idx="1" type="body"/>
          </p:nvPr>
        </p:nvSpPr>
        <p:spPr>
          <a:xfrm>
            <a:off x="444500" y="5779450"/>
            <a:ext cx="5532900" cy="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Saw above average improvement for both SWD and ED students in both math and reading</a:t>
            </a:r>
            <a:endParaRPr/>
          </a:p>
        </p:txBody>
      </p:sp>
      <p:pic>
        <p:nvPicPr>
          <p:cNvPr id="921" name="Google Shape;921;g3b96b712a47_0_1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35975"/>
            <a:ext cx="5311401" cy="472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g3b96b712a47_0_1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25860" y="910024"/>
            <a:ext cx="5533041" cy="4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b96b712a47_0_1176"/>
          <p:cNvSpPr txBox="1"/>
          <p:nvPr>
            <p:ph type="title"/>
          </p:nvPr>
        </p:nvSpPr>
        <p:spPr>
          <a:xfrm>
            <a:off x="226483" y="53975"/>
            <a:ext cx="114702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64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Subgroups: Race/Ethnicity</a:t>
            </a:r>
            <a:endParaRPr/>
          </a:p>
        </p:txBody>
      </p:sp>
      <p:sp>
        <p:nvSpPr>
          <p:cNvPr id="929" name="Google Shape;929;g3b96b712a47_0_1176"/>
          <p:cNvSpPr txBox="1"/>
          <p:nvPr>
            <p:ph idx="1" type="body"/>
          </p:nvPr>
        </p:nvSpPr>
        <p:spPr>
          <a:xfrm>
            <a:off x="7132725" y="1287475"/>
            <a:ext cx="4833300" cy="49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List of subgroups by distance from target: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SWD, Math: 21.56 points (35 bands)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Hispanic, Math: 16.09 points (23 bands)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Hispanic, Reading: 11.74 points (13 bands)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Multi-racial, Math: 9.23 points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SWD, Reading: 8.12 points (10 bands)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Black, Math: 2.97 points (10 bands)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30" name="Google Shape;930;g3b96b712a47_0_1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500" y="1287475"/>
            <a:ext cx="645795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" name="Google Shape;936;g3ba23e436fd_0_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00" y="1040875"/>
            <a:ext cx="3494075" cy="46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g3ba23e436fd_0_3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8700" y="879225"/>
            <a:ext cx="2927850" cy="3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g3ba23e436fd_0_3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9300" y="430050"/>
            <a:ext cx="3494075" cy="4658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25"/>
          <p:cNvSpPr txBox="1"/>
          <p:nvPr>
            <p:ph type="ctrTitle"/>
          </p:nvPr>
        </p:nvSpPr>
        <p:spPr>
          <a:xfrm>
            <a:off x="1905001" y="2235199"/>
            <a:ext cx="8719456" cy="28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5400"/>
              <a:buFont typeface="Calibri"/>
              <a:buNone/>
            </a:pPr>
            <a:r>
              <a:rPr lang="en-US"/>
              <a:t>FY27 Budget Development Process:</a:t>
            </a:r>
            <a:br>
              <a:rPr lang="en-US"/>
            </a:br>
            <a:r>
              <a:rPr lang="en-US"/>
              <a:t>FY27 Budget Allocation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4"/>
          <p:cNvSpPr txBox="1"/>
          <p:nvPr>
            <p:ph type="title"/>
          </p:nvPr>
        </p:nvSpPr>
        <p:spPr>
          <a:xfrm>
            <a:off x="843842" y="318739"/>
            <a:ext cx="6275416" cy="680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Executive Summary</a:t>
            </a:r>
            <a:endParaRPr/>
          </a:p>
        </p:txBody>
      </p:sp>
      <p:sp>
        <p:nvSpPr>
          <p:cNvPr id="949" name="Google Shape;949;p34"/>
          <p:cNvSpPr txBox="1"/>
          <p:nvPr>
            <p:ph idx="12" type="sldNum"/>
          </p:nvPr>
        </p:nvSpPr>
        <p:spPr>
          <a:xfrm>
            <a:off x="9378858" y="63988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50" name="Google Shape;950;p34"/>
          <p:cNvGrpSpPr/>
          <p:nvPr/>
        </p:nvGrpSpPr>
        <p:grpSpPr>
          <a:xfrm>
            <a:off x="277499" y="1434302"/>
            <a:ext cx="7314761" cy="4391368"/>
            <a:chOff x="-24421" y="252948"/>
            <a:chExt cx="7314761" cy="4391368"/>
          </a:xfrm>
        </p:grpSpPr>
        <p:sp>
          <p:nvSpPr>
            <p:cNvPr id="951" name="Google Shape;951;p34"/>
            <p:cNvSpPr/>
            <p:nvPr/>
          </p:nvSpPr>
          <p:spPr>
            <a:xfrm>
              <a:off x="-24421" y="252948"/>
              <a:ext cx="7266000" cy="906600"/>
            </a:xfrm>
            <a:prstGeom prst="roundRect">
              <a:avLst>
                <a:gd fmla="val 10000" name="adj"/>
              </a:avLst>
            </a:prstGeom>
            <a:solidFill>
              <a:srgbClr val="D1DD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140402" y="556440"/>
              <a:ext cx="300300" cy="2997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605492" y="432636"/>
              <a:ext cx="65976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 txBox="1"/>
            <p:nvPr/>
          </p:nvSpPr>
          <p:spPr>
            <a:xfrm>
              <a:off x="605492" y="432636"/>
              <a:ext cx="65976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850" lIns="64850" spcFirstLastPara="1" rIns="64850" wrap="square" tIns="64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This budget represents an investment plan for our school’s students, employees and the community as a whole.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-24421" y="1312857"/>
              <a:ext cx="7266000" cy="847200"/>
            </a:xfrm>
            <a:prstGeom prst="roundRect">
              <a:avLst>
                <a:gd fmla="val 10000" name="adj"/>
              </a:avLst>
            </a:prstGeom>
            <a:solidFill>
              <a:srgbClr val="D1DD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140402" y="1586636"/>
              <a:ext cx="300300" cy="2997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605492" y="1464040"/>
              <a:ext cx="65976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 txBox="1"/>
            <p:nvPr/>
          </p:nvSpPr>
          <p:spPr>
            <a:xfrm>
              <a:off x="605492" y="1464040"/>
              <a:ext cx="65976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850" lIns="64850" spcFirstLastPara="1" rIns="64850" wrap="square" tIns="64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The budget recommendations are tied directly to the school’s strategic vision and direction.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-24421" y="2313342"/>
              <a:ext cx="7266000" cy="831600"/>
            </a:xfrm>
            <a:prstGeom prst="roundRect">
              <a:avLst>
                <a:gd fmla="val 10000" name="adj"/>
              </a:avLst>
            </a:prstGeom>
            <a:solidFill>
              <a:srgbClr val="D1DD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140402" y="2579316"/>
              <a:ext cx="300300" cy="2997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605492" y="2456719"/>
              <a:ext cx="65976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 txBox="1"/>
            <p:nvPr/>
          </p:nvSpPr>
          <p:spPr>
            <a:xfrm>
              <a:off x="605492" y="2456719"/>
              <a:ext cx="65976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850" lIns="64850" spcFirstLastPara="1" rIns="64850" wrap="square" tIns="64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The proposed budget for the general operations of the school are reflected at $</a:t>
              </a:r>
              <a:r>
                <a:rPr b="1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$13,944,822</a:t>
              </a:r>
              <a:endParaRPr b="1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-24421" y="3298216"/>
              <a:ext cx="7266000" cy="1346100"/>
            </a:xfrm>
            <a:prstGeom prst="roundRect">
              <a:avLst>
                <a:gd fmla="val 10000" name="adj"/>
              </a:avLst>
            </a:prstGeom>
            <a:solidFill>
              <a:srgbClr val="D1DD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140402" y="3821397"/>
              <a:ext cx="300300" cy="2997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518140" y="3698801"/>
              <a:ext cx="67722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 txBox="1"/>
            <p:nvPr/>
          </p:nvSpPr>
          <p:spPr>
            <a:xfrm>
              <a:off x="518140" y="3698801"/>
              <a:ext cx="6772200" cy="6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850" lIns="64850" spcFirstLastPara="1" rIns="64850" wrap="square" tIns="64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This investment plan for </a:t>
              </a:r>
              <a:r>
                <a:rPr b="1" i="0" lang="en-US" sz="1800" u="none" cap="none" strike="noStrike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FY27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 accommodates a student population that is projected to be 904 students, which is a increase of 16 students from 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FY26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6"/>
          <p:cNvSpPr txBox="1"/>
          <p:nvPr>
            <p:ph type="title"/>
          </p:nvPr>
        </p:nvSpPr>
        <p:spPr>
          <a:xfrm>
            <a:off x="115446" y="0"/>
            <a:ext cx="10569630" cy="586409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Morris Brandon SSF Allocations</a:t>
            </a:r>
            <a:endParaRPr/>
          </a:p>
        </p:txBody>
      </p:sp>
      <p:sp>
        <p:nvSpPr>
          <p:cNvPr id="972" name="Google Shape;972;p36"/>
          <p:cNvSpPr txBox="1"/>
          <p:nvPr>
            <p:ph idx="12" type="sldNum"/>
          </p:nvPr>
        </p:nvSpPr>
        <p:spPr>
          <a:xfrm>
            <a:off x="9377844" y="64488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3" name="Google Shape;97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075" y="738809"/>
            <a:ext cx="9917279" cy="5557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37"/>
          <p:cNvSpPr txBox="1"/>
          <p:nvPr>
            <p:ph type="title"/>
          </p:nvPr>
        </p:nvSpPr>
        <p:spPr>
          <a:xfrm>
            <a:off x="115446" y="0"/>
            <a:ext cx="10569630" cy="675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Morris Brandon Additional Earnings</a:t>
            </a:r>
            <a:endParaRPr/>
          </a:p>
        </p:txBody>
      </p:sp>
      <p:sp>
        <p:nvSpPr>
          <p:cNvPr id="979" name="Google Shape;979;p37"/>
          <p:cNvSpPr txBox="1"/>
          <p:nvPr>
            <p:ph idx="12" type="sldNum"/>
          </p:nvPr>
        </p:nvSpPr>
        <p:spPr>
          <a:xfrm>
            <a:off x="9377844" y="64488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80" name="Google Shape;98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800" y="1846786"/>
            <a:ext cx="1139190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b96b712a47_0_1"/>
          <p:cNvSpPr txBox="1"/>
          <p:nvPr>
            <p:ph idx="12" type="sldNum"/>
          </p:nvPr>
        </p:nvSpPr>
        <p:spPr>
          <a:xfrm>
            <a:off x="10153276" y="6356350"/>
            <a:ext cx="165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A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83A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83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4" name="Google Shape;764;g3b96b712a47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525" y="2286000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g3b96b712a47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39200" y="568875"/>
            <a:ext cx="2286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g3b96b712a47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0" y="3616875"/>
            <a:ext cx="2286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g3b96b712a47_0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2500" y="235700"/>
            <a:ext cx="2286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" name="Google Shape;986;g3ba23e436fd_0_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286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g3ba23e436fd_0_3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0925" y="485600"/>
            <a:ext cx="2286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g3ba23e436fd_0_3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4300" y="4067300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g3ba23e436fd_0_3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0725" y="263475"/>
            <a:ext cx="2286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g3ba23e436fd_0_3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42675" y="263475"/>
            <a:ext cx="2286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g3ba23e436fd_0_3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86925" y="3900700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3ba23e436fd_0_0"/>
          <p:cNvSpPr txBox="1"/>
          <p:nvPr>
            <p:ph type="title"/>
          </p:nvPr>
        </p:nvSpPr>
        <p:spPr>
          <a:xfrm>
            <a:off x="1389888" y="1234440"/>
            <a:ext cx="3237000" cy="40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0000"/>
              <a:buFont typeface="Twentieth Century"/>
              <a:buNone/>
            </a:pPr>
            <a:r>
              <a:rPr lang="en-US"/>
              <a:t>On the Horizon: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44444"/>
              <a:buFont typeface="Twentieth Century"/>
              <a:buNone/>
            </a:pPr>
            <a:r>
              <a:rPr lang="en-US" sz="1800"/>
              <a:t>Parent/ Son ⅖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44444"/>
              <a:buFont typeface="Twentieth Century"/>
              <a:buNone/>
            </a:pPr>
            <a:r>
              <a:rPr lang="en-US" sz="1800"/>
              <a:t>TAW- 2/9-2/13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44444"/>
              <a:buFont typeface="Twentieth Century"/>
              <a:buNone/>
            </a:pPr>
            <a:r>
              <a:rPr lang="en-US" sz="1800"/>
              <a:t>Bingo Night 2/20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44444"/>
              <a:buFont typeface="Twentieth Century"/>
              <a:buNone/>
            </a:pPr>
            <a:r>
              <a:rPr lang="en-US" sz="1800"/>
              <a:t>Hawks Night 3/10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44444"/>
              <a:buFont typeface="Twentieth Century"/>
              <a:buNone/>
            </a:pPr>
            <a:r>
              <a:rPr lang="en-US" sz="1800"/>
              <a:t>BGT- 3/19 (Talent show)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44444"/>
              <a:buFont typeface="Twentieth Century"/>
              <a:buNone/>
            </a:pPr>
            <a:r>
              <a:rPr lang="en-US" sz="1800"/>
              <a:t>Blue Jean Ball- 3/27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44444"/>
              <a:buFont typeface="Twentieth Century"/>
              <a:buNone/>
            </a:pPr>
            <a:r>
              <a:rPr lang="en-US" sz="1800"/>
              <a:t>Tall and Small Ball 4/24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44444"/>
              <a:buFont typeface="Twentieth Century"/>
              <a:buNone/>
            </a:pPr>
            <a:r>
              <a:rPr lang="en-US" sz="1800"/>
              <a:t>World Cultures Night 4/30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44444"/>
              <a:buFont typeface="Twentieth Century"/>
              <a:buNone/>
            </a:pPr>
            <a:r>
              <a:rPr lang="en-US" sz="1800"/>
              <a:t>Dads Golf- 5/1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44444"/>
              <a:buFont typeface="Twentieth Century"/>
              <a:buNone/>
            </a:pPr>
            <a:r>
              <a:rPr lang="en-US" sz="1800"/>
              <a:t>5th Promotional- 5/21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44444"/>
              <a:buFont typeface="Twentieth Century"/>
              <a:buNone/>
            </a:pPr>
            <a:r>
              <a:rPr lang="en-US" sz="1800"/>
              <a:t>Splashdown!- 5/22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44444"/>
              <a:buFont typeface="Twentieth Century"/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44444"/>
              <a:buFont typeface="Twentieth Century"/>
              <a:buNone/>
            </a:pPr>
            <a:r>
              <a:t/>
            </a:r>
            <a:endParaRPr b="0"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44444"/>
              <a:buFont typeface="Twentieth Century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49150"/>
              <a:buFont typeface="Twentieth Century"/>
              <a:buNone/>
            </a:pPr>
            <a:r>
              <a:t/>
            </a:r>
            <a:endParaRPr sz="1766"/>
          </a:p>
        </p:txBody>
      </p:sp>
      <p:sp>
        <p:nvSpPr>
          <p:cNvPr id="997" name="Google Shape;997;g3ba23e436fd_0_0"/>
          <p:cNvSpPr txBox="1"/>
          <p:nvPr>
            <p:ph idx="12" type="sldNum"/>
          </p:nvPr>
        </p:nvSpPr>
        <p:spPr>
          <a:xfrm>
            <a:off x="10506456" y="6356350"/>
            <a:ext cx="85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8" name="Google Shape;998;g3ba23e436f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8675" y="904520"/>
            <a:ext cx="1203083" cy="1249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g3ba23e436f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1575" y="2346120"/>
            <a:ext cx="1590088" cy="1249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g3ba23e436fd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49138" y="3941520"/>
            <a:ext cx="1095090" cy="1218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Google Shape;1001;g3ba23e436fd_0_0"/>
          <p:cNvSpPr txBox="1"/>
          <p:nvPr/>
        </p:nvSpPr>
        <p:spPr>
          <a:xfrm>
            <a:off x="7558225" y="947350"/>
            <a:ext cx="3892500" cy="53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Jay Bland</a:t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@jbland100</a:t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@mbprincipal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02" name="Google Shape;1002;g3ba23e436fd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33525" y="5506445"/>
            <a:ext cx="1485513" cy="80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g3ba23e436fd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87150" y="1446800"/>
            <a:ext cx="2286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, whiteboard&#10;&#10;Description automatically generated" id="1008" name="Google Shape;1008;g3ba23e436fd_0_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4149" y="1371600"/>
            <a:ext cx="2879874" cy="172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g3ba23e436fd_0_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4877" y="1490475"/>
            <a:ext cx="4244174" cy="387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3ba23e436fd_0_294"/>
          <p:cNvSpPr txBox="1"/>
          <p:nvPr>
            <p:ph type="title"/>
          </p:nvPr>
        </p:nvSpPr>
        <p:spPr>
          <a:xfrm>
            <a:off x="210729" y="58537"/>
            <a:ext cx="53874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600" lIns="228600" spcFirstLastPara="1" rIns="228600" wrap="square" tIns="2286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909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Our Strategic Plan</a:t>
            </a:r>
            <a:endParaRPr/>
          </a:p>
        </p:txBody>
      </p:sp>
      <p:sp>
        <p:nvSpPr>
          <p:cNvPr id="773" name="Google Shape;773;g3ba23e436fd_0_294"/>
          <p:cNvSpPr txBox="1"/>
          <p:nvPr>
            <p:ph idx="12" type="sldNum"/>
          </p:nvPr>
        </p:nvSpPr>
        <p:spPr>
          <a:xfrm>
            <a:off x="10153276" y="6356350"/>
            <a:ext cx="165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A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83A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83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4" name="Google Shape;774;g3ba23e436fd_0_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750" y="681470"/>
            <a:ext cx="9848476" cy="5495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g3b96b712a47_0_412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0" name="Google Shape;780;g3b96b712a47_0_412"/>
            <p:cNvSpPr/>
            <p:nvPr/>
          </p:nvSpPr>
          <p:spPr>
            <a:xfrm>
              <a:off x="1306513" y="0"/>
              <a:ext cx="3862388" cy="6843712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g3b96b712a47_0_412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g3b96b712a47_0_412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g3b96b712a47_0_412"/>
            <p:cNvSpPr/>
            <p:nvPr/>
          </p:nvSpPr>
          <p:spPr>
            <a:xfrm>
              <a:off x="1120775" y="0"/>
              <a:ext cx="3676651" cy="6843712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g3b96b712a47_0_412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g3b96b712a47_0_412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g3b96b712a47_0_412"/>
            <p:cNvSpPr/>
            <p:nvPr/>
          </p:nvSpPr>
          <p:spPr>
            <a:xfrm>
              <a:off x="1001713" y="0"/>
              <a:ext cx="3621089" cy="6843712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g3b96b712a47_0_412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g3b96b712a47_0_412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g3b96b712a47_0_412"/>
            <p:cNvSpPr/>
            <p:nvPr/>
          </p:nvSpPr>
          <p:spPr>
            <a:xfrm>
              <a:off x="1001713" y="0"/>
              <a:ext cx="3244849" cy="6843712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g3b96b712a47_0_412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g3b96b712a47_0_412"/>
            <p:cNvSpPr/>
            <p:nvPr/>
          </p:nvSpPr>
          <p:spPr>
            <a:xfrm>
              <a:off x="889000" y="0"/>
              <a:ext cx="3230563" cy="6843712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g3b96b712a47_0_412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g3b96b712a47_0_412"/>
            <p:cNvSpPr/>
            <p:nvPr/>
          </p:nvSpPr>
          <p:spPr>
            <a:xfrm>
              <a:off x="484188" y="0"/>
              <a:ext cx="3421064" cy="6843712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g3b96b712a47_0_412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g3b96b712a47_0_412"/>
            <p:cNvSpPr/>
            <p:nvPr/>
          </p:nvSpPr>
          <p:spPr>
            <a:xfrm>
              <a:off x="598488" y="0"/>
              <a:ext cx="2717799" cy="6843712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g3b96b712a47_0_412"/>
            <p:cNvSpPr/>
            <p:nvPr/>
          </p:nvSpPr>
          <p:spPr>
            <a:xfrm>
              <a:off x="261938" y="0"/>
              <a:ext cx="2944812" cy="6843712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g3b96b712a47_0_412"/>
            <p:cNvSpPr/>
            <p:nvPr/>
          </p:nvSpPr>
          <p:spPr>
            <a:xfrm>
              <a:off x="-417513" y="0"/>
              <a:ext cx="2403475" cy="6843712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g3b96b712a47_0_412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g3b96b712a47_0_412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g3b96b712a47_0_412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g3b96b712a47_0_412"/>
          <p:cNvGrpSpPr/>
          <p:nvPr/>
        </p:nvGrpSpPr>
        <p:grpSpPr>
          <a:xfrm>
            <a:off x="800144" y="1699589"/>
            <a:ext cx="3674592" cy="3470421"/>
            <a:chOff x="697883" y="1816768"/>
            <a:chExt cx="3674592" cy="3470421"/>
          </a:xfrm>
        </p:grpSpPr>
        <p:sp>
          <p:nvSpPr>
            <p:cNvPr id="802" name="Google Shape;802;g3b96b712a47_0_412"/>
            <p:cNvSpPr/>
            <p:nvPr/>
          </p:nvSpPr>
          <p:spPr>
            <a:xfrm>
              <a:off x="697883" y="1816768"/>
              <a:ext cx="3674400" cy="50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03" name="Google Shape;803;g3b96b712a47_0_412"/>
            <p:cNvSpPr/>
            <p:nvPr/>
          </p:nvSpPr>
          <p:spPr>
            <a:xfrm rot="10800000">
              <a:off x="2380312" y="5014789"/>
              <a:ext cx="315900" cy="272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g3b96b712a47_0_412"/>
            <p:cNvSpPr/>
            <p:nvPr/>
          </p:nvSpPr>
          <p:spPr>
            <a:xfrm>
              <a:off x="704075" y="2392840"/>
              <a:ext cx="3668400" cy="262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5" name="Google Shape;805;g3b96b712a47_0_412"/>
          <p:cNvSpPr/>
          <p:nvPr/>
        </p:nvSpPr>
        <p:spPr>
          <a:xfrm>
            <a:off x="0" y="-1"/>
            <a:ext cx="12192000" cy="686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806" name="Google Shape;806;g3b96b712a47_0_412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07" name="Google Shape;807;g3b96b712a47_0_412"/>
            <p:cNvSpPr/>
            <p:nvPr/>
          </p:nvSpPr>
          <p:spPr>
            <a:xfrm>
              <a:off x="1306513" y="0"/>
              <a:ext cx="3862388" cy="6843712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509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g3b96b712a47_0_412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509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g3b96b712a47_0_412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509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g3b96b712a47_0_412"/>
            <p:cNvSpPr/>
            <p:nvPr/>
          </p:nvSpPr>
          <p:spPr>
            <a:xfrm>
              <a:off x="1120775" y="0"/>
              <a:ext cx="3676651" cy="6843712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509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g3b96b712a47_0_412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509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g3b96b712a47_0_412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509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g3b96b712a47_0_412"/>
            <p:cNvSpPr/>
            <p:nvPr/>
          </p:nvSpPr>
          <p:spPr>
            <a:xfrm>
              <a:off x="1001713" y="0"/>
              <a:ext cx="3621089" cy="6843712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509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g3b96b712a47_0_412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509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g3b96b712a47_0_412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509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g3b96b712a47_0_412"/>
            <p:cNvSpPr/>
            <p:nvPr/>
          </p:nvSpPr>
          <p:spPr>
            <a:xfrm>
              <a:off x="1001713" y="0"/>
              <a:ext cx="3244849" cy="6843712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509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g3b96b712a47_0_412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509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g3b96b712a47_0_412"/>
            <p:cNvSpPr/>
            <p:nvPr/>
          </p:nvSpPr>
          <p:spPr>
            <a:xfrm>
              <a:off x="889000" y="0"/>
              <a:ext cx="3230563" cy="6843712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509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g3b96b712a47_0_412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509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g3b96b712a47_0_412"/>
            <p:cNvSpPr/>
            <p:nvPr/>
          </p:nvSpPr>
          <p:spPr>
            <a:xfrm>
              <a:off x="484188" y="0"/>
              <a:ext cx="3421064" cy="6843712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509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g3b96b712a47_0_412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509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g3b96b712a47_0_412"/>
            <p:cNvSpPr/>
            <p:nvPr/>
          </p:nvSpPr>
          <p:spPr>
            <a:xfrm>
              <a:off x="598488" y="0"/>
              <a:ext cx="2717799" cy="6843712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lt1">
                  <a:alpha val="34509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g3b96b712a47_0_412"/>
            <p:cNvSpPr/>
            <p:nvPr/>
          </p:nvSpPr>
          <p:spPr>
            <a:xfrm>
              <a:off x="261938" y="0"/>
              <a:ext cx="2944812" cy="6843712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509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g3b96b712a47_0_412"/>
            <p:cNvSpPr/>
            <p:nvPr/>
          </p:nvSpPr>
          <p:spPr>
            <a:xfrm>
              <a:off x="-417513" y="0"/>
              <a:ext cx="2403475" cy="6843712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509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g3b96b712a47_0_412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509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g3b96b712a47_0_412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509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g3b96b712a47_0_412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509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8" name="Google Shape;828;g3b96b712a47_0_412"/>
          <p:cNvSpPr/>
          <p:nvPr/>
        </p:nvSpPr>
        <p:spPr>
          <a:xfrm>
            <a:off x="1923665" y="0"/>
            <a:ext cx="10268400" cy="686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29" name="Google Shape;829;g3b96b712a47_0_412"/>
          <p:cNvSpPr txBox="1"/>
          <p:nvPr/>
        </p:nvSpPr>
        <p:spPr>
          <a:xfrm>
            <a:off x="2395831" y="171823"/>
            <a:ext cx="848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600" lIns="228600" spcFirstLastPara="1" rIns="228600" wrap="square" tIns="2286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2026-2027  Strategic Plan Objectives Ranking</a:t>
            </a:r>
            <a:endParaRPr b="1" i="0" sz="32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g3b96b712a47_0_412"/>
          <p:cNvSpPr/>
          <p:nvPr/>
        </p:nvSpPr>
        <p:spPr>
          <a:xfrm rot="5400000">
            <a:off x="1797884" y="954920"/>
            <a:ext cx="300900" cy="2592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31" name="Google Shape;831;g3b96b712a47_0_412"/>
          <p:cNvSpPr txBox="1"/>
          <p:nvPr/>
        </p:nvSpPr>
        <p:spPr>
          <a:xfrm>
            <a:off x="3362340" y="960370"/>
            <a:ext cx="73899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Insert the school’s objectives from Higher to Lower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32" name="Google Shape;832;g3b96b712a47_0_412"/>
          <p:cNvSpPr txBox="1"/>
          <p:nvPr/>
        </p:nvSpPr>
        <p:spPr>
          <a:xfrm>
            <a:off x="3362344" y="1668865"/>
            <a:ext cx="7711800" cy="3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AutoNum type="arabicPeriod"/>
            </a:pPr>
            <a:r>
              <a:rPr b="0" i="0" lang="en-US" sz="1100" u="none" cap="none" strike="noStrike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Ensure students are reading on grade level (3rd) and showing growth as it pertains to ELA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AutoNum type="arabicPeriod"/>
            </a:pPr>
            <a:r>
              <a:rPr b="0" i="0" lang="en-US" sz="1100" u="none" cap="none" strike="noStrike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Make sure subgroups are making academic progress across all content areas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AutoNum type="arabicPeriod"/>
            </a:pPr>
            <a:r>
              <a:rPr b="0" i="0" lang="en-US" sz="1100" u="none" cap="none" strike="noStrike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Ensure Exceptional Education Students are making yearly gains in literacy rates and state targets for ELA, Math, and Science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AutoNum type="arabicPeriod"/>
            </a:pPr>
            <a:r>
              <a:rPr b="0" i="0" lang="en-US" sz="1100" u="none" cap="none" strike="noStrike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Maximize the school budget to ensure class sizes are efficient and effective to maximize student learning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AutoNum type="arabicPeriod"/>
            </a:pPr>
            <a:r>
              <a:rPr b="0" i="0" lang="en-US" sz="1100" u="none" cap="none" strike="noStrike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Build systems and resources to support the Enhanced IB PYP, DLI and Gifted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AutoNum type="arabicPeriod"/>
            </a:pPr>
            <a:r>
              <a:rPr b="0" i="0" lang="en-US" sz="1100" u="none" cap="none" strike="noStrike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Increase the percentage of ED students scoring proficient and above on the Ga. Milestones</a:t>
            </a:r>
            <a:endParaRPr b="0" i="0" sz="1100" u="none" cap="none" strike="noStrike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AutoNum type="arabicPeriod"/>
            </a:pPr>
            <a:r>
              <a:rPr b="0" i="0" lang="en-US" sz="1100" u="none" cap="none" strike="noStrike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Increase opportunities for staff engagement and retention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AutoNum type="arabicPeriod"/>
            </a:pPr>
            <a:r>
              <a:rPr b="0" i="0" lang="en-US" sz="1100" u="none" cap="none" strike="noStrike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Ensure all students are comfortable going to most or all adults in the school for help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AutoNum type="arabicPeriod"/>
            </a:pPr>
            <a:r>
              <a:rPr b="0" i="0" lang="en-US" sz="1100" u="none" cap="none" strike="noStrike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Increase opportunities for student engagement</a:t>
            </a:r>
            <a:endParaRPr b="0" i="0" sz="1100" u="none" cap="none" strike="noStrike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AutoNum type="arabicPeriod"/>
            </a:pPr>
            <a:r>
              <a:rPr b="0" i="0" lang="en-US" sz="1100" u="none" cap="none" strike="noStrike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Establish mentors to support student connectedness to school and with a trusted adult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AutoNum type="arabicPeriod"/>
            </a:pPr>
            <a:r>
              <a:rPr b="0" i="0" lang="en-US" sz="1100" u="none" cap="none" strike="noStrike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Utilize Specialists and Foreign Language teachers to help increase the IB PYP overall effectiveness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AutoNum type="arabicPeriod"/>
            </a:pPr>
            <a:r>
              <a:rPr b="0" i="0" lang="en-US" sz="1100" u="none" cap="none" strike="noStrike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Create opportunities for all families to increase engagement</a:t>
            </a:r>
            <a:endParaRPr b="0" i="0" sz="1100" u="none" cap="none" strike="noStrike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g3b96b712a47_0_412"/>
          <p:cNvSpPr txBox="1"/>
          <p:nvPr/>
        </p:nvSpPr>
        <p:spPr>
          <a:xfrm>
            <a:off x="2131411" y="1344759"/>
            <a:ext cx="768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Higher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g3b96b712a47_0_412"/>
          <p:cNvSpPr txBox="1"/>
          <p:nvPr/>
        </p:nvSpPr>
        <p:spPr>
          <a:xfrm>
            <a:off x="2156385" y="5207598"/>
            <a:ext cx="718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rPr>
              <a:t>Lower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g3b96b712a47_0_412"/>
          <p:cNvSpPr/>
          <p:nvPr/>
        </p:nvSpPr>
        <p:spPr>
          <a:xfrm>
            <a:off x="2264031" y="1668870"/>
            <a:ext cx="502800" cy="3538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2A4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0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1/20/2026</a:t>
            </a:r>
            <a:endParaRPr/>
          </a:p>
        </p:txBody>
      </p:sp>
      <p:sp>
        <p:nvSpPr>
          <p:cNvPr id="841" name="Google Shape;841;p20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2" name="Google Shape;842;p20"/>
          <p:cNvSpPr txBox="1"/>
          <p:nvPr/>
        </p:nvSpPr>
        <p:spPr>
          <a:xfrm>
            <a:off x="402336" y="651868"/>
            <a:ext cx="5693664" cy="1092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ExtraBold"/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2025 CCRPI Results</a:t>
            </a:r>
            <a:endParaRPr b="0" i="0" sz="4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3" name="Google Shape;84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0975" y="2293258"/>
            <a:ext cx="2895600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Google Shape;849;g3ba23e436fd_0_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g3ba23e436fd_0_3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3025" y="541100"/>
            <a:ext cx="2286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g3ba23e436fd_0_3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125" y="3589100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g3ba23e436fd_0_3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6225" y="541100"/>
            <a:ext cx="2286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g3ba23e436fd_0_3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58725" y="3810000"/>
            <a:ext cx="2286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3b96b712a47_0_849"/>
          <p:cNvSpPr txBox="1"/>
          <p:nvPr/>
        </p:nvSpPr>
        <p:spPr>
          <a:xfrm>
            <a:off x="2255697" y="3264600"/>
            <a:ext cx="7680600" cy="3170700"/>
          </a:xfrm>
          <a:prstGeom prst="rect">
            <a:avLst/>
          </a:prstGeom>
          <a:noFill/>
          <a:ln cap="flat" cmpd="sng" w="9525">
            <a:solidFill>
              <a:srgbClr val="D803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sng" cap="none" strike="noStrike">
                <a:solidFill>
                  <a:srgbClr val="D8031C"/>
                </a:solidFill>
                <a:latin typeface="Arial"/>
                <a:ea typeface="Arial"/>
                <a:cs typeface="Arial"/>
                <a:sym typeface="Arial"/>
              </a:rPr>
              <a:t> Data Strategists: </a:t>
            </a:r>
            <a:endParaRPr b="1" i="0" sz="2400" u="sng" cap="none" strike="noStrike">
              <a:solidFill>
                <a:srgbClr val="D803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D8031C"/>
                </a:solidFill>
                <a:latin typeface="Arial"/>
                <a:ea typeface="Arial"/>
                <a:cs typeface="Arial"/>
                <a:sym typeface="Arial"/>
              </a:rPr>
              <a:t>Jennifer Owens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Middle and High in South Atlanta and Carver plus BEST and CSK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D8031C"/>
                </a:solidFill>
                <a:latin typeface="Arial"/>
                <a:ea typeface="Arial"/>
                <a:cs typeface="Arial"/>
                <a:sym typeface="Arial"/>
              </a:rPr>
              <a:t>Kimberly Lyons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Elementary in Douglass, Mays, Therrell and South Atlanta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sng" cap="none" strike="noStrike">
                <a:solidFill>
                  <a:srgbClr val="D8031C"/>
                </a:solidFill>
                <a:latin typeface="Arial"/>
                <a:ea typeface="Arial"/>
                <a:cs typeface="Arial"/>
                <a:sym typeface="Arial"/>
              </a:rPr>
              <a:t>Nik Patel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Elementary in North Atlanta, Jackson, Midtown and Washington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D8031C"/>
                </a:solidFill>
                <a:latin typeface="Arial"/>
                <a:ea typeface="Arial"/>
                <a:cs typeface="Arial"/>
                <a:sym typeface="Arial"/>
              </a:rPr>
              <a:t>Thomas Sugimoto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Middle and High in North Atlanta, Midtown, Jackson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D8031C"/>
                </a:solidFill>
                <a:latin typeface="Arial"/>
                <a:ea typeface="Arial"/>
                <a:cs typeface="Arial"/>
                <a:sym typeface="Arial"/>
              </a:rPr>
              <a:t>Janay Wilson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Turnaround / Priority Schools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D8031C"/>
                </a:solidFill>
                <a:latin typeface="Arial"/>
                <a:ea typeface="Arial"/>
                <a:cs typeface="Arial"/>
                <a:sym typeface="Arial"/>
              </a:rPr>
              <a:t>Will Melton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Charter/Partner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212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g3b96b712a47_0_849"/>
          <p:cNvSpPr txBox="1"/>
          <p:nvPr/>
        </p:nvSpPr>
        <p:spPr>
          <a:xfrm>
            <a:off x="559425" y="1969625"/>
            <a:ext cx="103491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2025-26 Winter MAP Summary at Brandon ES</a:t>
            </a:r>
            <a:endParaRPr b="1" i="0" sz="3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3b96b712a47_0_898"/>
          <p:cNvSpPr txBox="1"/>
          <p:nvPr>
            <p:ph type="title"/>
          </p:nvPr>
        </p:nvSpPr>
        <p:spPr>
          <a:xfrm>
            <a:off x="226474" y="53975"/>
            <a:ext cx="123708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64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/>
              <a:t>Overall Reading </a:t>
            </a:r>
            <a:endParaRPr/>
          </a:p>
        </p:txBody>
      </p:sp>
      <p:pic>
        <p:nvPicPr>
          <p:cNvPr id="866" name="Google Shape;866;g3b96b712a47_0_8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615500"/>
            <a:ext cx="758190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g3b96b712a47_0_8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2215925"/>
            <a:ext cx="7726101" cy="215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g3b96b712a47_0_8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35452" y="7"/>
            <a:ext cx="2356555" cy="16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g3b96b712a47_0_898"/>
          <p:cNvSpPr txBox="1"/>
          <p:nvPr/>
        </p:nvSpPr>
        <p:spPr>
          <a:xfrm>
            <a:off x="7956900" y="1890325"/>
            <a:ext cx="2574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Brandon ranked 4th in the district in Winter MAP Reading performance for all grades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0" name="Google Shape;870;g3b96b712a47_0_8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388" y="5134550"/>
            <a:ext cx="7343775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g3b96b712a47_0_898"/>
          <p:cNvSpPr txBox="1"/>
          <p:nvPr/>
        </p:nvSpPr>
        <p:spPr>
          <a:xfrm>
            <a:off x="7956900" y="3975975"/>
            <a:ext cx="2961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Individual grades rankings:</a:t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#1 in 2nd grade</a:t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#7 in 3rd grade</a:t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#4 in 4th grade</a:t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#6 in 5th grade</a:t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2" name="Google Shape;872;g3b96b712a47_0_898"/>
          <p:cNvSpPr/>
          <p:nvPr/>
        </p:nvSpPr>
        <p:spPr>
          <a:xfrm>
            <a:off x="152400" y="3001650"/>
            <a:ext cx="753000" cy="183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73" name="Google Shape;873;g3b96b712a47_0_8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3184950"/>
            <a:ext cx="1144775" cy="118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g3b96b712a47_0_8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2087250"/>
            <a:ext cx="9218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3b96b712a47_0_950"/>
          <p:cNvSpPr txBox="1"/>
          <p:nvPr>
            <p:ph type="title"/>
          </p:nvPr>
        </p:nvSpPr>
        <p:spPr>
          <a:xfrm>
            <a:off x="226483" y="53975"/>
            <a:ext cx="114702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64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Overall Math</a:t>
            </a:r>
            <a:endParaRPr/>
          </a:p>
        </p:txBody>
      </p:sp>
      <p:sp>
        <p:nvSpPr>
          <p:cNvPr id="881" name="Google Shape;881;g3b96b712a47_0_950"/>
          <p:cNvSpPr txBox="1"/>
          <p:nvPr>
            <p:ph idx="1" type="body"/>
          </p:nvPr>
        </p:nvSpPr>
        <p:spPr>
          <a:xfrm>
            <a:off x="8618300" y="2136760"/>
            <a:ext cx="23967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Brandon ranked 5th in the district in Winter MAP Math performance for all grades</a:t>
            </a:r>
            <a:endParaRPr/>
          </a:p>
        </p:txBody>
      </p:sp>
      <p:pic>
        <p:nvPicPr>
          <p:cNvPr id="882" name="Google Shape;882;g3b96b712a47_0_9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500" y="1287479"/>
            <a:ext cx="7755849" cy="5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g3b96b712a47_0_9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500" y="2080550"/>
            <a:ext cx="7755849" cy="220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g3b96b712a47_0_9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35452" y="7"/>
            <a:ext cx="2356555" cy="16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g3b96b712a47_0_9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4500" y="4825426"/>
            <a:ext cx="7755850" cy="1178486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g3b96b712a47_0_950"/>
          <p:cNvSpPr txBox="1"/>
          <p:nvPr/>
        </p:nvSpPr>
        <p:spPr>
          <a:xfrm>
            <a:off x="8336150" y="3853875"/>
            <a:ext cx="2961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Individual grades rankings:</a:t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#3 in 2nd grade</a:t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#6 in 3rd grade</a:t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#4 in 4th grade</a:t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#7 in 5th grade</a:t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7" name="Google Shape;887;g3b96b712a47_0_950"/>
          <p:cNvSpPr/>
          <p:nvPr/>
        </p:nvSpPr>
        <p:spPr>
          <a:xfrm>
            <a:off x="444500" y="3093275"/>
            <a:ext cx="753000" cy="183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88" name="Google Shape;888;g3b96b712a47_0_9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4500" y="3276575"/>
            <a:ext cx="1206500" cy="13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g3b96b712a47_0_9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875" y="2286000"/>
            <a:ext cx="1539125" cy="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tlas">
  <a:themeElements>
    <a:clrScheme name="APS Black&amp;Red 3">
      <a:dk1>
        <a:srgbClr val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808184"/>
      </a:accent2>
      <a:accent3>
        <a:srgbClr val="F5CE3E"/>
      </a:accent3>
      <a:accent4>
        <a:srgbClr val="6497BF"/>
      </a:accent4>
      <a:accent5>
        <a:srgbClr val="C0C0C0"/>
      </a:accent5>
      <a:accent6>
        <a:srgbClr val="D8031C"/>
      </a:accent6>
      <a:hlink>
        <a:srgbClr val="6497BF"/>
      </a:hlink>
      <a:folHlink>
        <a:srgbClr val="F5CE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APS Red and Gray">
      <a:dk1>
        <a:srgbClr val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C0C0C0"/>
      </a:accent2>
      <a:accent3>
        <a:srgbClr val="F5CE3E"/>
      </a:accent3>
      <a:accent4>
        <a:srgbClr val="6497BF"/>
      </a:accent4>
      <a:accent5>
        <a:srgbClr val="808184"/>
      </a:accent5>
      <a:accent6>
        <a:srgbClr val="D8031C"/>
      </a:accent6>
      <a:hlink>
        <a:srgbClr val="6497BF"/>
      </a:hlink>
      <a:folHlink>
        <a:srgbClr val="F5CE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2025-11-18T15:37:16Z</dcterms:created>
  <dc:creator>Diane Jacobi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0x0101007A977F1402712049B4BB4CDB1A03C7C8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